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56" r:id="rId2"/>
    <p:sldId id="287" r:id="rId3"/>
    <p:sldId id="290" r:id="rId4"/>
    <p:sldId id="291" r:id="rId5"/>
    <p:sldId id="312" r:id="rId6"/>
    <p:sldId id="292" r:id="rId7"/>
    <p:sldId id="293" r:id="rId8"/>
    <p:sldId id="289" r:id="rId9"/>
    <p:sldId id="313" r:id="rId10"/>
    <p:sldId id="294" r:id="rId11"/>
    <p:sldId id="295" r:id="rId12"/>
    <p:sldId id="296" r:id="rId13"/>
    <p:sldId id="297" r:id="rId14"/>
    <p:sldId id="298" r:id="rId15"/>
    <p:sldId id="299" r:id="rId16"/>
    <p:sldId id="300" r:id="rId17"/>
    <p:sldId id="301" r:id="rId18"/>
    <p:sldId id="302" r:id="rId19"/>
    <p:sldId id="303" r:id="rId20"/>
    <p:sldId id="304" r:id="rId21"/>
    <p:sldId id="305" r:id="rId22"/>
    <p:sldId id="308" r:id="rId23"/>
    <p:sldId id="307" r:id="rId24"/>
    <p:sldId id="306" r:id="rId25"/>
    <p:sldId id="309" r:id="rId26"/>
    <p:sldId id="310" r:id="rId27"/>
    <p:sldId id="311" r:id="rId28"/>
    <p:sldId id="285" r:id="rId29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20000"/>
      </a:spcBef>
      <a:spcAft>
        <a:spcPct val="0"/>
      </a:spcAft>
      <a:buClr>
        <a:srgbClr val="F8B323"/>
      </a:buClr>
      <a:buFont typeface="Wingdings" charset="2"/>
      <a:buChar char="n"/>
      <a:defRPr sz="9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rgbClr val="F8B323"/>
      </a:buClr>
      <a:buFont typeface="Wingdings" charset="2"/>
      <a:buChar char="n"/>
      <a:defRPr sz="9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rgbClr val="F8B323"/>
      </a:buClr>
      <a:buFont typeface="Wingdings" charset="2"/>
      <a:buChar char="n"/>
      <a:defRPr sz="9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rgbClr val="F8B323"/>
      </a:buClr>
      <a:buFont typeface="Wingdings" charset="2"/>
      <a:buChar char="n"/>
      <a:defRPr sz="9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rgbClr val="F8B323"/>
      </a:buClr>
      <a:buFont typeface="Wingdings" charset="2"/>
      <a:buChar char="n"/>
      <a:defRPr sz="9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9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9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9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9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F00"/>
    <a:srgbClr val="FD930A"/>
    <a:srgbClr val="261748"/>
    <a:srgbClr val="008000"/>
    <a:srgbClr val="E0E0E0"/>
    <a:srgbClr val="251555"/>
    <a:srgbClr val="626262"/>
    <a:srgbClr val="100F2E"/>
    <a:srgbClr val="2314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6" autoAdjust="0"/>
    <p:restoredTop sz="99854" autoAdjust="0"/>
  </p:normalViewPr>
  <p:slideViewPr>
    <p:cSldViewPr snapToGrid="0">
      <p:cViewPr>
        <p:scale>
          <a:sx n="121" d="100"/>
          <a:sy n="121" d="100"/>
        </p:scale>
        <p:origin x="-1344" y="-72"/>
      </p:cViewPr>
      <p:guideLst>
        <p:guide orient="horz" pos="3956"/>
        <p:guide orient="horz" pos="881"/>
        <p:guide orient="horz" pos="2446"/>
        <p:guide orient="horz" pos="4038"/>
        <p:guide pos="5277"/>
        <p:guide pos="1750"/>
        <p:guide pos="4023"/>
        <p:guide pos="5685"/>
        <p:guide pos="255"/>
        <p:guide pos="5318"/>
        <p:guide pos="7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-1494" y="888"/>
      </p:cViewPr>
      <p:guideLst>
        <p:guide orient="horz" pos="2880"/>
        <p:guide pos="2154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72836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buClrTx/>
              <a:buFontTx/>
              <a:buNone/>
              <a:defRPr sz="1200">
                <a:ea typeface="ＭＳ Ｐゴシック" pitchFamily="18" charset="-128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buClrTx/>
              <a:buFontTx/>
              <a:buNone/>
              <a:defRPr sz="1200">
                <a:ea typeface="ＭＳ Ｐゴシック" pitchFamily="18" charset="-128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buClrTx/>
              <a:buFontTx/>
              <a:buNone/>
              <a:defRPr sz="1200">
                <a:ea typeface="ＭＳ Ｐゴシック" pitchFamily="18" charset="-128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buClrTx/>
              <a:buFontTx/>
              <a:buNone/>
              <a:defRPr sz="1200" smtClean="0"/>
            </a:lvl1pPr>
          </a:lstStyle>
          <a:p>
            <a:pPr>
              <a:defRPr/>
            </a:pPr>
            <a:fld id="{5D9249F9-4FE2-476B-9E52-26101C9CEEA7}" type="slidenum">
              <a:rPr lang="de-DE"/>
              <a:pPr>
                <a:defRPr/>
              </a:pPr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24431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8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8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4D719587-26C8-4EEE-9375-1AF5E195B202}" type="slidenum">
              <a:rPr lang="de-DE" sz="1200"/>
              <a:pPr/>
              <a:t>1</a:t>
            </a:fld>
            <a:endParaRPr lang="de-DE" sz="1200"/>
          </a:p>
        </p:txBody>
      </p:sp>
      <p:sp>
        <p:nvSpPr>
          <p:cNvPr id="11267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marL="228600" indent="-228600" eaLnBrk="1" hangingPunct="1">
              <a:spcBef>
                <a:spcPct val="0"/>
              </a:spcBef>
              <a:spcAft>
                <a:spcPct val="20000"/>
              </a:spcAft>
            </a:pPr>
            <a:r>
              <a:rPr lang="en-GB" sz="1100" b="1" smtClean="0">
                <a:ea typeface="ＭＳ Ｐゴシック" charset="-128"/>
              </a:rPr>
              <a:t>How to edit the title slide</a:t>
            </a:r>
          </a:p>
          <a:p>
            <a:pPr marL="228600" indent="-228600" eaLnBrk="1" hangingPunct="1">
              <a:spcBef>
                <a:spcPct val="0"/>
              </a:spcBef>
              <a:spcAft>
                <a:spcPct val="20000"/>
              </a:spcAft>
            </a:pPr>
            <a:endParaRPr lang="en-GB" sz="1100" smtClean="0">
              <a:ea typeface="ＭＳ Ｐゴシック" charset="-128"/>
            </a:endParaRPr>
          </a:p>
          <a:p>
            <a:pPr marL="228600" indent="-228600" eaLnBrk="1" hangingPunct="1">
              <a:spcBef>
                <a:spcPct val="0"/>
              </a:spcBef>
              <a:spcAft>
                <a:spcPct val="20000"/>
              </a:spcAft>
              <a:buFontTx/>
              <a:buAutoNum type="arabicPeriod"/>
            </a:pPr>
            <a:r>
              <a:rPr lang="en-GB" sz="1100" smtClean="0">
                <a:ea typeface="ＭＳ Ｐゴシック" charset="-128"/>
              </a:rPr>
              <a:t>  Upper area: </a:t>
            </a:r>
            <a:r>
              <a:rPr lang="en-GB" sz="1100" b="1" smtClean="0">
                <a:ea typeface="ＭＳ Ｐゴシック" charset="-128"/>
              </a:rPr>
              <a:t>Title</a:t>
            </a:r>
            <a:r>
              <a:rPr lang="en-GB" sz="1100" smtClean="0">
                <a:ea typeface="ＭＳ Ｐゴシック" charset="-128"/>
              </a:rPr>
              <a:t> of your talk, max. 2 rows of the defined size (55 pt)</a:t>
            </a:r>
          </a:p>
          <a:p>
            <a:pPr marL="228600" indent="-228600" eaLnBrk="1" hangingPunct="1">
              <a:spcBef>
                <a:spcPct val="0"/>
              </a:spcBef>
              <a:spcAft>
                <a:spcPct val="20000"/>
              </a:spcAft>
              <a:buFontTx/>
              <a:buAutoNum type="arabicPeriod"/>
            </a:pPr>
            <a:r>
              <a:rPr lang="en-GB" sz="1100" smtClean="0">
                <a:ea typeface="ＭＳ Ｐゴシック" charset="-128"/>
              </a:rPr>
              <a:t>  Lower area </a:t>
            </a:r>
            <a:r>
              <a:rPr lang="en-GB" sz="1100" b="1" smtClean="0">
                <a:ea typeface="ＭＳ Ｐゴシック" charset="-128"/>
              </a:rPr>
              <a:t>(subtitle):</a:t>
            </a:r>
            <a:r>
              <a:rPr lang="en-GB" sz="1100" smtClean="0">
                <a:ea typeface="ＭＳ Ｐゴシック" charset="-128"/>
              </a:rPr>
              <a:t> Conference/meeting/workshop, location, date, </a:t>
            </a:r>
            <a:br>
              <a:rPr lang="en-GB" sz="1100" smtClean="0">
                <a:ea typeface="ＭＳ Ｐゴシック" charset="-128"/>
              </a:rPr>
            </a:br>
            <a:r>
              <a:rPr lang="en-GB" sz="1100" smtClean="0">
                <a:ea typeface="ＭＳ Ｐゴシック" charset="-128"/>
              </a:rPr>
              <a:t>  your name and affiliation, </a:t>
            </a:r>
            <a:br>
              <a:rPr lang="en-GB" sz="1100" smtClean="0">
                <a:ea typeface="ＭＳ Ｐゴシック" charset="-128"/>
              </a:rPr>
            </a:br>
            <a:r>
              <a:rPr lang="en-GB" sz="1100" smtClean="0">
                <a:ea typeface="ＭＳ Ｐゴシック" charset="-128"/>
              </a:rPr>
              <a:t>  max. 4 rows of the defined size (32 pt)</a:t>
            </a:r>
          </a:p>
          <a:p>
            <a:pPr marL="228600" indent="-228600" eaLnBrk="1" hangingPunct="1">
              <a:spcBef>
                <a:spcPct val="0"/>
              </a:spcBef>
              <a:spcAft>
                <a:spcPct val="20000"/>
              </a:spcAft>
              <a:buFontTx/>
              <a:buAutoNum type="arabicPeriod"/>
            </a:pPr>
            <a:r>
              <a:rPr lang="en-GB" sz="1100" smtClean="0">
                <a:ea typeface="ＭＳ Ｐゴシック" charset="-128"/>
              </a:rPr>
              <a:t> Change the </a:t>
            </a:r>
            <a:r>
              <a:rPr lang="en-GB" sz="1100" b="1" smtClean="0">
                <a:ea typeface="ＭＳ Ｐゴシック" charset="-128"/>
              </a:rPr>
              <a:t>partner logos</a:t>
            </a:r>
            <a:r>
              <a:rPr lang="en-GB" sz="1100" smtClean="0">
                <a:ea typeface="ＭＳ Ｐゴシック" charset="-128"/>
              </a:rPr>
              <a:t> or add others in the last row.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73"/>
          <p:cNvSpPr>
            <a:spLocks noChangeShapeType="1"/>
          </p:cNvSpPr>
          <p:nvPr userDrawn="1"/>
        </p:nvSpPr>
        <p:spPr bwMode="auto">
          <a:xfrm>
            <a:off x="115888" y="6477000"/>
            <a:ext cx="8904287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buFont typeface="Wingdings" pitchFamily="2" charset="2"/>
              <a:buChar char="n"/>
              <a:defRPr/>
            </a:pPr>
            <a:endParaRPr lang="en-US">
              <a:ea typeface="ＭＳ Ｐゴシック" pitchFamily="18" charset="-128"/>
            </a:endParaRPr>
          </a:p>
        </p:txBody>
      </p:sp>
      <p:sp>
        <p:nvSpPr>
          <p:cNvPr id="5" name="Rectangle 82"/>
          <p:cNvSpPr>
            <a:spLocks noChangeArrowheads="1"/>
          </p:cNvSpPr>
          <p:nvPr userDrawn="1"/>
        </p:nvSpPr>
        <p:spPr bwMode="auto">
          <a:xfrm>
            <a:off x="8448675" y="119063"/>
            <a:ext cx="569913" cy="903287"/>
          </a:xfrm>
          <a:prstGeom prst="rect">
            <a:avLst/>
          </a:prstGeom>
          <a:solidFill>
            <a:schemeClr val="hlink"/>
          </a:solidFill>
          <a:ln w="9525">
            <a:solidFill>
              <a:srgbClr val="261748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Font typeface="Wingdings" pitchFamily="2" charset="2"/>
              <a:buChar char="n"/>
              <a:defRPr/>
            </a:pPr>
            <a:endParaRPr lang="en-US">
              <a:ea typeface="ＭＳ Ｐゴシック" pitchFamily="18" charset="-128"/>
            </a:endParaRPr>
          </a:p>
        </p:txBody>
      </p:sp>
      <p:pic>
        <p:nvPicPr>
          <p:cNvPr id="6" name="Picture 83" descr="logo-XFEL_rgb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7475" y="114300"/>
            <a:ext cx="911225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85"/>
          <p:cNvSpPr>
            <a:spLocks noChangeShapeType="1"/>
          </p:cNvSpPr>
          <p:nvPr userDrawn="1"/>
        </p:nvSpPr>
        <p:spPr bwMode="auto">
          <a:xfrm>
            <a:off x="115888" y="6477000"/>
            <a:ext cx="8904287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buFont typeface="Wingdings" pitchFamily="2" charset="2"/>
              <a:buChar char="n"/>
              <a:defRPr/>
            </a:pPr>
            <a:endParaRPr lang="en-US">
              <a:ea typeface="ＭＳ Ｐゴシック" pitchFamily="18" charset="-128"/>
            </a:endParaRPr>
          </a:p>
        </p:txBody>
      </p:sp>
      <p:pic>
        <p:nvPicPr>
          <p:cNvPr id="8" name="Picture 87" descr="Undulator_final_nurh#50DE97_links4-1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5375" y="114300"/>
            <a:ext cx="7281863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4" name="Rectangle 8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42975" y="3411538"/>
            <a:ext cx="7258050" cy="2868612"/>
          </a:xfrm>
          <a:ln w="28575"/>
        </p:spPr>
        <p:txBody>
          <a:bodyPr lIns="91440" tIns="45720" bIns="0"/>
          <a:lstStyle>
            <a:lvl1pPr marL="0" indent="0" algn="ctr">
              <a:buFont typeface="Wingdings" pitchFamily="2" charset="2"/>
              <a:buNone/>
              <a:defRPr sz="3200">
                <a:solidFill>
                  <a:schemeClr val="hlink"/>
                </a:solidFill>
              </a:defRPr>
            </a:lvl1pPr>
          </a:lstStyle>
          <a:p>
            <a:r>
              <a:rPr lang="en-GB"/>
              <a:t>Subtitle format (max. 4 lines)</a:t>
            </a:r>
          </a:p>
          <a:p>
            <a:r>
              <a:rPr lang="en-GB"/>
              <a:t>(conference, location, name of the speaker, date)</a:t>
            </a:r>
          </a:p>
          <a:p>
            <a:r>
              <a:rPr lang="en-GB"/>
              <a:t>You are in the slide master view: Don’t edit here!</a:t>
            </a:r>
          </a:p>
        </p:txBody>
      </p:sp>
      <p:sp>
        <p:nvSpPr>
          <p:cNvPr id="10326" name="Rectangle 86"/>
          <p:cNvSpPr>
            <a:spLocks noGrp="1" noChangeArrowheads="1"/>
          </p:cNvSpPr>
          <p:nvPr>
            <p:ph type="ctrTitle" sz="quarter"/>
          </p:nvPr>
        </p:nvSpPr>
        <p:spPr>
          <a:xfrm>
            <a:off x="939800" y="1314450"/>
            <a:ext cx="7251700" cy="1844675"/>
          </a:xfrm>
        </p:spPr>
        <p:txBody>
          <a:bodyPr lIns="91440" bIns="45720" anchor="ctr"/>
          <a:lstStyle>
            <a:lvl1pPr algn="ctr">
              <a:defRPr sz="5500" b="0">
                <a:solidFill>
                  <a:schemeClr val="hlink"/>
                </a:solidFill>
              </a:defRPr>
            </a:lvl1pPr>
          </a:lstStyle>
          <a:p>
            <a:r>
              <a:rPr lang="en-GB"/>
              <a:t>Title format (max. 2 lines), don’t edit here</a:t>
            </a:r>
          </a:p>
        </p:txBody>
      </p:sp>
    </p:spTree>
    <p:extLst>
      <p:ext uri="{BB962C8B-B14F-4D97-AF65-F5344CB8AC3E}">
        <p14:creationId xmlns:p14="http://schemas.microsoft.com/office/powerpoint/2010/main" val="99187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2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C0C1E5-BA91-4E92-AF22-F84A8F985E1A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62301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13488" y="541338"/>
            <a:ext cx="2063750" cy="52657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475" y="541338"/>
            <a:ext cx="6043613" cy="52657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2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5D2A2B-0F61-4F71-899B-100714326048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073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12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F17373-7C45-4563-BAB1-D7F59A214E86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458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2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DEA8CA-A295-4F14-AF18-6D459BD33FD3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7544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475" y="1347788"/>
            <a:ext cx="2774950" cy="44592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4825" y="1347788"/>
            <a:ext cx="2774950" cy="44592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2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994EE0-54D9-4078-8F7C-37BE9429E558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9691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2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9C327F-B07E-476E-9609-C0054CF6FE3E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01209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2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9F6AD2-4984-4578-9C9D-9060AB4CC087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7994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EA722D-3E0C-4D84-98FC-0E720C5F1DEB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09651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2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EA3CDD-1459-43FF-9B57-F4EC8B13F33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6845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2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FCB353-FED9-4C4F-A7F1-BFB7CCE69D42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4495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34" descr="Undulator_final_nurh#50DE97_rechts"/>
          <p:cNvPicPr>
            <a:picLocks noChangeAspect="1" noChangeArrowheads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47088" y="117475"/>
            <a:ext cx="5778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50" name="Rectangle 1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42325" y="114300"/>
            <a:ext cx="576263" cy="91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4000" tIns="45720" rIns="54000" bIns="18000" numCol="1" anchor="b" anchorCtr="0" compatLnSpc="1">
            <a:prstTxWarp prst="textNoShape">
              <a:avLst/>
            </a:prstTxWarp>
          </a:bodyPr>
          <a:lstStyle>
            <a:lvl1pPr algn="ctr" eaLnBrk="0" hangingPunct="0">
              <a:spcBef>
                <a:spcPct val="0"/>
              </a:spcBef>
              <a:buClrTx/>
              <a:buFontTx/>
              <a:buNone/>
              <a:defRPr sz="1000" b="1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A6F0860D-1C4C-436F-A9DF-8C6E81561F99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  <p:sp>
        <p:nvSpPr>
          <p:cNvPr id="1144" name="Line 120"/>
          <p:cNvSpPr>
            <a:spLocks noChangeShapeType="1"/>
          </p:cNvSpPr>
          <p:nvPr userDrawn="1"/>
        </p:nvSpPr>
        <p:spPr bwMode="auto">
          <a:xfrm>
            <a:off x="115888" y="6477000"/>
            <a:ext cx="8904287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buFont typeface="Wingdings" pitchFamily="2" charset="2"/>
              <a:buChar char="n"/>
              <a:defRPr/>
            </a:pPr>
            <a:endParaRPr lang="en-US">
              <a:ea typeface="ＭＳ Ｐゴシック" pitchFamily="18" charset="-128"/>
            </a:endParaRPr>
          </a:p>
        </p:txBody>
      </p:sp>
      <p:sp>
        <p:nvSpPr>
          <p:cNvPr id="1146" name="Rectangle 122"/>
          <p:cNvSpPr>
            <a:spLocks noChangeArrowheads="1"/>
          </p:cNvSpPr>
          <p:nvPr userDrawn="1"/>
        </p:nvSpPr>
        <p:spPr bwMode="auto">
          <a:xfrm>
            <a:off x="1093788" y="114300"/>
            <a:ext cx="7283450" cy="915988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buClrTx/>
              <a:buFontTx/>
              <a:buNone/>
              <a:defRPr/>
            </a:pPr>
            <a:endParaRPr lang="en-GB" sz="2400">
              <a:ea typeface="ＭＳ Ｐゴシック" pitchFamily="18" charset="-128"/>
            </a:endParaRPr>
          </a:p>
        </p:txBody>
      </p:sp>
      <p:pic>
        <p:nvPicPr>
          <p:cNvPr id="1031" name="Picture 127" descr="logo-XFEL_rgb"/>
          <p:cNvPicPr>
            <a:picLocks noChangeAspect="1" noChangeArrowheads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7475" y="114300"/>
            <a:ext cx="911225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30"/>
          <p:cNvSpPr>
            <a:spLocks noGrp="1" noChangeArrowheads="1"/>
          </p:cNvSpPr>
          <p:nvPr>
            <p:ph type="title"/>
          </p:nvPr>
        </p:nvSpPr>
        <p:spPr bwMode="auto">
          <a:xfrm>
            <a:off x="1093788" y="541338"/>
            <a:ext cx="7283450" cy="48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45720" rIns="9144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Slide title: Don’t edit here!</a:t>
            </a:r>
          </a:p>
        </p:txBody>
      </p:sp>
      <p:sp>
        <p:nvSpPr>
          <p:cNvPr id="1033" name="Rectangle 132"/>
          <p:cNvSpPr>
            <a:spLocks noGrp="1" noChangeAspect="1" noChangeArrowheads="1"/>
          </p:cNvSpPr>
          <p:nvPr>
            <p:ph type="body" idx="1"/>
          </p:nvPr>
        </p:nvSpPr>
        <p:spPr bwMode="auto">
          <a:xfrm>
            <a:off x="117475" y="1347788"/>
            <a:ext cx="5702300" cy="445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270000" tIns="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text format – don’t edit!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</a:p>
        </p:txBody>
      </p:sp>
      <p:sp>
        <p:nvSpPr>
          <p:cNvPr id="1159" name="Text Box 135"/>
          <p:cNvSpPr txBox="1">
            <a:spLocks noChangeArrowheads="1"/>
          </p:cNvSpPr>
          <p:nvPr userDrawn="1"/>
        </p:nvSpPr>
        <p:spPr bwMode="auto">
          <a:xfrm>
            <a:off x="117474" y="6537325"/>
            <a:ext cx="890746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FontTx/>
              <a:buNone/>
              <a:defRPr/>
            </a:pPr>
            <a:r>
              <a:rPr lang="en-GB" sz="1000" dirty="0" err="1" smtClean="0">
                <a:solidFill>
                  <a:srgbClr val="000000"/>
                </a:solidFill>
                <a:latin typeface="Helvetica" charset="0"/>
              </a:rPr>
              <a:t>Walid</a:t>
            </a:r>
            <a:r>
              <a:rPr lang="en-GB" sz="1000" baseline="0" dirty="0" smtClean="0">
                <a:solidFill>
                  <a:srgbClr val="000000"/>
                </a:solidFill>
                <a:latin typeface="Helvetica" charset="0"/>
              </a:rPr>
              <a:t> KAABI-LAL</a:t>
            </a:r>
            <a:r>
              <a:rPr lang="en-GB" sz="1000" dirty="0">
                <a:solidFill>
                  <a:srgbClr val="000000"/>
                </a:solidFill>
                <a:latin typeface="Helvetica" charset="0"/>
              </a:rPr>
              <a:t>	</a:t>
            </a:r>
            <a:r>
              <a:rPr lang="en-GB" sz="1000" dirty="0" smtClean="0">
                <a:solidFill>
                  <a:srgbClr val="000000"/>
                </a:solidFill>
                <a:latin typeface="Helvetica" charset="0"/>
              </a:rPr>
              <a:t> 	                                                                                                            </a:t>
            </a:r>
            <a:endParaRPr lang="en-US" sz="1000" dirty="0" smtClean="0">
              <a:solidFill>
                <a:srgbClr val="000000"/>
              </a:solidFill>
              <a:latin typeface="Helvetica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+mj-lt"/>
          <a:ea typeface="+mj-ea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pitchFamily="18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pitchFamily="18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pitchFamily="18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pitchFamily="18" charset="-128"/>
          <a:cs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pitchFamily="18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pitchFamily="18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pitchFamily="18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pitchFamily="18" charset="-128"/>
        </a:defRPr>
      </a:lvl9pPr>
    </p:titleStyle>
    <p:bodyStyle>
      <a:lvl1pPr marL="298450" indent="-2984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charset="2"/>
        <a:buChar char="n"/>
        <a:defRPr sz="2400">
          <a:solidFill>
            <a:schemeClr val="tx2"/>
          </a:solidFill>
          <a:latin typeface="+mn-lt"/>
          <a:ea typeface="+mn-ea"/>
          <a:cs typeface="ＭＳ Ｐゴシック" charset="-128"/>
        </a:defRPr>
      </a:lvl1pPr>
      <a:lvl2pPr marL="558800" indent="-2587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charset="2"/>
        <a:buChar char="§"/>
        <a:defRPr sz="2400">
          <a:solidFill>
            <a:schemeClr val="tx2"/>
          </a:solidFill>
          <a:latin typeface="+mn-lt"/>
          <a:ea typeface="+mn-ea"/>
        </a:defRPr>
      </a:lvl2pPr>
      <a:lvl3pPr marL="817563" indent="-257175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charset="2"/>
        <a:buChar char=""/>
        <a:defRPr sz="2400">
          <a:solidFill>
            <a:schemeClr val="tx2"/>
          </a:solidFill>
          <a:latin typeface="+mn-lt"/>
          <a:ea typeface="+mn-ea"/>
        </a:defRPr>
      </a:lvl3pPr>
      <a:lvl4pPr marL="1077913" indent="-258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charset="2"/>
        <a:buChar char="§"/>
        <a:defRPr sz="2400">
          <a:solidFill>
            <a:srgbClr val="100F2E"/>
          </a:solidFill>
          <a:latin typeface="+mn-lt"/>
          <a:ea typeface="+mn-ea"/>
        </a:defRPr>
      </a:lvl4pPr>
      <a:lvl5pPr marL="1312863" indent="-223838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»"/>
        <a:defRPr sz="2400">
          <a:solidFill>
            <a:srgbClr val="100F2E"/>
          </a:solidFill>
          <a:latin typeface="+mn-lt"/>
          <a:ea typeface="+mn-ea"/>
        </a:defRPr>
      </a:lvl5pPr>
      <a:lvl6pPr marL="1770063" indent="-223838" algn="l" rtl="0" fontAlgn="base">
        <a:spcBef>
          <a:spcPct val="20000"/>
        </a:spcBef>
        <a:spcAft>
          <a:spcPct val="0"/>
        </a:spcAft>
        <a:buClr>
          <a:schemeClr val="folHlink"/>
        </a:buClr>
        <a:buChar char="»"/>
        <a:defRPr sz="2400">
          <a:solidFill>
            <a:srgbClr val="100F2E"/>
          </a:solidFill>
          <a:latin typeface="+mn-lt"/>
          <a:ea typeface="+mn-ea"/>
        </a:defRPr>
      </a:lvl6pPr>
      <a:lvl7pPr marL="2227263" indent="-223838" algn="l" rtl="0" fontAlgn="base">
        <a:spcBef>
          <a:spcPct val="20000"/>
        </a:spcBef>
        <a:spcAft>
          <a:spcPct val="0"/>
        </a:spcAft>
        <a:buClr>
          <a:schemeClr val="folHlink"/>
        </a:buClr>
        <a:buChar char="»"/>
        <a:defRPr sz="2400">
          <a:solidFill>
            <a:srgbClr val="100F2E"/>
          </a:solidFill>
          <a:latin typeface="+mn-lt"/>
          <a:ea typeface="+mn-ea"/>
        </a:defRPr>
      </a:lvl7pPr>
      <a:lvl8pPr marL="2684463" indent="-223838" algn="l" rtl="0" fontAlgn="base">
        <a:spcBef>
          <a:spcPct val="20000"/>
        </a:spcBef>
        <a:spcAft>
          <a:spcPct val="0"/>
        </a:spcAft>
        <a:buClr>
          <a:schemeClr val="folHlink"/>
        </a:buClr>
        <a:buChar char="»"/>
        <a:defRPr sz="2400">
          <a:solidFill>
            <a:srgbClr val="100F2E"/>
          </a:solidFill>
          <a:latin typeface="+mn-lt"/>
          <a:ea typeface="+mn-ea"/>
        </a:defRPr>
      </a:lvl8pPr>
      <a:lvl9pPr marL="3141663" indent="-223838" algn="l" rtl="0" fontAlgn="base">
        <a:spcBef>
          <a:spcPct val="20000"/>
        </a:spcBef>
        <a:spcAft>
          <a:spcPct val="0"/>
        </a:spcAft>
        <a:buClr>
          <a:schemeClr val="folHlink"/>
        </a:buClr>
        <a:buChar char="»"/>
        <a:defRPr sz="2400">
          <a:solidFill>
            <a:srgbClr val="100F2E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4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hyperlink" Target="http://www.uu.se/" TargetMode="External"/><Relationship Id="rId3" Type="http://schemas.openxmlformats.org/officeDocument/2006/relationships/image" Target="../media/image7.png"/><Relationship Id="rId21" Type="http://schemas.openxmlformats.org/officeDocument/2006/relationships/image" Target="../media/image21.png"/><Relationship Id="rId7" Type="http://schemas.openxmlformats.org/officeDocument/2006/relationships/hyperlink" Target="http://www.mi.infn.it/indexIT.shtml" TargetMode="External"/><Relationship Id="rId12" Type="http://schemas.openxmlformats.org/officeDocument/2006/relationships/image" Target="../media/image15.png"/><Relationship Id="rId17" Type="http://schemas.openxmlformats.org/officeDocument/2006/relationships/image" Target="../media/image19.png"/><Relationship Id="rId25" Type="http://schemas.openxmlformats.org/officeDocument/2006/relationships/image" Target="../media/image25.png"/><Relationship Id="rId2" Type="http://schemas.openxmlformats.org/officeDocument/2006/relationships/image" Target="../media/image6.jpeg"/><Relationship Id="rId16" Type="http://schemas.openxmlformats.org/officeDocument/2006/relationships/hyperlink" Target="http://www.su.se/english/" TargetMode="External"/><Relationship Id="rId20" Type="http://schemas.openxmlformats.org/officeDocument/2006/relationships/hyperlink" Target="http://www.portal.pwr.wroc.pl/index,242.d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11" Type="http://schemas.openxmlformats.org/officeDocument/2006/relationships/image" Target="../media/image14.png"/><Relationship Id="rId24" Type="http://schemas.openxmlformats.org/officeDocument/2006/relationships/image" Target="../media/image24.jpeg"/><Relationship Id="rId5" Type="http://schemas.openxmlformats.org/officeDocument/2006/relationships/image" Target="../media/image9.emf"/><Relationship Id="rId15" Type="http://schemas.openxmlformats.org/officeDocument/2006/relationships/image" Target="../media/image18.png"/><Relationship Id="rId23" Type="http://schemas.openxmlformats.org/officeDocument/2006/relationships/image" Target="../media/image23.png"/><Relationship Id="rId10" Type="http://schemas.openxmlformats.org/officeDocument/2006/relationships/image" Target="../media/image13.jpeg"/><Relationship Id="rId19" Type="http://schemas.openxmlformats.org/officeDocument/2006/relationships/image" Target="../media/image20.png"/><Relationship Id="rId4" Type="http://schemas.openxmlformats.org/officeDocument/2006/relationships/image" Target="../media/image8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emf"/><Relationship Id="rId3" Type="http://schemas.openxmlformats.org/officeDocument/2006/relationships/image" Target="../media/image30.jpeg"/><Relationship Id="rId7" Type="http://schemas.openxmlformats.org/officeDocument/2006/relationships/image" Target="../media/image34.em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2602" y="1931317"/>
            <a:ext cx="7605482" cy="3306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18"/>
          <p:cNvSpPr>
            <a:spLocks noGrp="1" noChangeArrowheads="1"/>
          </p:cNvSpPr>
          <p:nvPr>
            <p:ph type="ctrTitle"/>
          </p:nvPr>
        </p:nvSpPr>
        <p:spPr>
          <a:xfrm>
            <a:off x="819083" y="244337"/>
            <a:ext cx="7785100" cy="611187"/>
          </a:xfrm>
        </p:spPr>
        <p:txBody>
          <a:bodyPr/>
          <a:lstStyle/>
          <a:p>
            <a:pPr eaLnBrk="1" hangingPunct="1">
              <a:defRPr/>
            </a:pPr>
            <a:r>
              <a:rPr lang="en-GB" sz="2800" b="1" dirty="0" smtClean="0">
                <a:solidFill>
                  <a:srgbClr val="FD930A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XFEL Coupler infrastructure at LAL</a:t>
            </a:r>
          </a:p>
        </p:txBody>
      </p:sp>
      <p:sp>
        <p:nvSpPr>
          <p:cNvPr id="6" name="ZoneTexte 2"/>
          <p:cNvSpPr txBox="1">
            <a:spLocks noChangeArrowheads="1"/>
          </p:cNvSpPr>
          <p:nvPr/>
        </p:nvSpPr>
        <p:spPr bwMode="auto">
          <a:xfrm>
            <a:off x="2465369" y="5803018"/>
            <a:ext cx="435610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0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0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0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0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buFont typeface="Wingdings" charset="0"/>
              <a:buNone/>
            </a:pPr>
            <a:r>
              <a:rPr lang="en-US" sz="1600" dirty="0" err="1" smtClean="0"/>
              <a:t>Walid</a:t>
            </a:r>
            <a:r>
              <a:rPr lang="en-US" sz="1600" dirty="0" smtClean="0"/>
              <a:t> KAABI- LAL/CNRS</a:t>
            </a:r>
            <a:endParaRPr lang="en-US" sz="1600" dirty="0"/>
          </a:p>
          <a:p>
            <a:pPr eaLnBrk="1" hangingPunct="1">
              <a:buFont typeface="Wingdings" charset="0"/>
              <a:buNone/>
            </a:pP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9C4C6F08-9B1E-41A3-93A4-1C0175097541}" type="slidenum">
              <a:rPr lang="en-GB" sz="1000">
                <a:solidFill>
                  <a:schemeClr val="bg1"/>
                </a:solidFill>
              </a:rPr>
              <a:pPr/>
              <a:t>10</a:t>
            </a:fld>
            <a:endParaRPr lang="en-GB" sz="1000">
              <a:solidFill>
                <a:schemeClr val="bg1"/>
              </a:solidFill>
            </a:endParaRPr>
          </a:p>
        </p:txBody>
      </p:sp>
      <p:sp>
        <p:nvSpPr>
          <p:cNvPr id="7" name="Rectangle 18"/>
          <p:cNvSpPr txBox="1">
            <a:spLocks noChangeArrowheads="1"/>
          </p:cNvSpPr>
          <p:nvPr/>
        </p:nvSpPr>
        <p:spPr bwMode="auto">
          <a:xfrm>
            <a:off x="1322843" y="170865"/>
            <a:ext cx="6842462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45720" rIns="91440" bIns="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+mj-ea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9pPr>
          </a:lstStyle>
          <a:p>
            <a:pPr algn="ctr" eaLnBrk="1" hangingPunct="1">
              <a:buNone/>
              <a:defRPr/>
            </a:pPr>
            <a:r>
              <a:rPr lang="en-GB" sz="2800" dirty="0" smtClean="0">
                <a:solidFill>
                  <a:srgbClr val="FD930A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XFEL Coupler infrastructure at LAL                  </a:t>
            </a:r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9498" y="19360942"/>
            <a:ext cx="3729036" cy="5040560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1898" y="19513342"/>
            <a:ext cx="3729036" cy="5040560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4298" y="19665742"/>
            <a:ext cx="3729036" cy="5040560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6698" y="19818142"/>
            <a:ext cx="3729036" cy="504056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6387" y="1081848"/>
            <a:ext cx="3988202" cy="5373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727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9C4C6F08-9B1E-41A3-93A4-1C0175097541}" type="slidenum">
              <a:rPr lang="en-GB" sz="1000">
                <a:solidFill>
                  <a:schemeClr val="bg1"/>
                </a:solidFill>
              </a:rPr>
              <a:pPr/>
              <a:t>11</a:t>
            </a:fld>
            <a:endParaRPr lang="en-GB" sz="1000">
              <a:solidFill>
                <a:schemeClr val="bg1"/>
              </a:solidFill>
            </a:endParaRPr>
          </a:p>
        </p:txBody>
      </p:sp>
      <p:sp>
        <p:nvSpPr>
          <p:cNvPr id="7" name="Rectangle 18"/>
          <p:cNvSpPr txBox="1">
            <a:spLocks noChangeArrowheads="1"/>
          </p:cNvSpPr>
          <p:nvPr/>
        </p:nvSpPr>
        <p:spPr bwMode="auto">
          <a:xfrm>
            <a:off x="1322843" y="170865"/>
            <a:ext cx="6842462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45720" rIns="91440" bIns="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+mj-ea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9pPr>
          </a:lstStyle>
          <a:p>
            <a:pPr algn="ctr" eaLnBrk="1" hangingPunct="1">
              <a:buNone/>
              <a:defRPr/>
            </a:pPr>
            <a:r>
              <a:rPr lang="en-GB" sz="2800" dirty="0" smtClean="0">
                <a:solidFill>
                  <a:srgbClr val="FD930A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XFEL Coupler infrastructure at LAL                  </a:t>
            </a:r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9498" y="19360942"/>
            <a:ext cx="3729036" cy="5040560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1898" y="19513342"/>
            <a:ext cx="3729036" cy="5040560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4298" y="19665742"/>
            <a:ext cx="3729036" cy="5040560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6698" y="19818142"/>
            <a:ext cx="3729036" cy="5040560"/>
          </a:xfrm>
          <a:prstGeom prst="rect">
            <a:avLst/>
          </a:prstGeom>
        </p:spPr>
      </p:pic>
      <p:grpSp>
        <p:nvGrpSpPr>
          <p:cNvPr id="10" name="Grouper 9"/>
          <p:cNvGrpSpPr/>
          <p:nvPr/>
        </p:nvGrpSpPr>
        <p:grpSpPr>
          <a:xfrm>
            <a:off x="419807" y="1196576"/>
            <a:ext cx="8396213" cy="5202454"/>
            <a:chOff x="747898" y="1810405"/>
            <a:chExt cx="7847388" cy="4588624"/>
          </a:xfrm>
        </p:grpSpPr>
        <p:pic>
          <p:nvPicPr>
            <p:cNvPr id="11" name="Image 10"/>
            <p:cNvPicPr>
              <a:picLocks noChangeAspect="1"/>
            </p:cNvPicPr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747898" y="1810405"/>
              <a:ext cx="7847388" cy="4588624"/>
            </a:xfrm>
            <a:prstGeom prst="rect">
              <a:avLst/>
            </a:prstGeom>
          </p:spPr>
        </p:pic>
        <p:sp>
          <p:nvSpPr>
            <p:cNvPr id="16" name="ZoneTexte 15"/>
            <p:cNvSpPr txBox="1"/>
            <p:nvPr/>
          </p:nvSpPr>
          <p:spPr>
            <a:xfrm>
              <a:off x="2940263" y="3478345"/>
              <a:ext cx="2471197" cy="298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None/>
              </a:pPr>
              <a:r>
                <a:rPr lang="en-GB" sz="1600" dirty="0" smtClean="0"/>
                <a:t>ISO 5 </a:t>
              </a:r>
              <a:r>
                <a:rPr lang="en-GB" sz="1600" dirty="0"/>
                <a:t>c</a:t>
              </a:r>
              <a:r>
                <a:rPr lang="en-GB" sz="1600" dirty="0" smtClean="0"/>
                <a:t>lean room</a:t>
              </a:r>
              <a:endParaRPr lang="en-GB" sz="1600" dirty="0"/>
            </a:p>
          </p:txBody>
        </p:sp>
        <p:sp>
          <p:nvSpPr>
            <p:cNvPr id="17" name="ZoneTexte 16"/>
            <p:cNvSpPr txBox="1"/>
            <p:nvPr/>
          </p:nvSpPr>
          <p:spPr>
            <a:xfrm rot="5114642">
              <a:off x="6235512" y="3371698"/>
              <a:ext cx="1451692" cy="546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None/>
              </a:pPr>
              <a:r>
                <a:rPr lang="en-GB" sz="1600" dirty="0" smtClean="0"/>
                <a:t>ISO 7 </a:t>
              </a:r>
              <a:r>
                <a:rPr lang="en-GB" sz="1600" dirty="0"/>
                <a:t>c</a:t>
              </a:r>
              <a:r>
                <a:rPr lang="en-GB" sz="1600" dirty="0" smtClean="0"/>
                <a:t>lean room</a:t>
              </a:r>
            </a:p>
          </p:txBody>
        </p:sp>
        <p:sp>
          <p:nvSpPr>
            <p:cNvPr id="18" name="ZoneTexte 17"/>
            <p:cNvSpPr txBox="1"/>
            <p:nvPr/>
          </p:nvSpPr>
          <p:spPr>
            <a:xfrm>
              <a:off x="4700982" y="5181343"/>
              <a:ext cx="247119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None/>
              </a:pPr>
              <a:r>
                <a:rPr lang="en-GB" sz="1600" dirty="0" smtClean="0"/>
                <a:t>Control room</a:t>
              </a:r>
              <a:endParaRPr lang="en-GB" sz="1600" dirty="0"/>
            </a:p>
          </p:txBody>
        </p:sp>
        <p:sp>
          <p:nvSpPr>
            <p:cNvPr id="19" name="ZoneTexte 18"/>
            <p:cNvSpPr txBox="1"/>
            <p:nvPr/>
          </p:nvSpPr>
          <p:spPr>
            <a:xfrm>
              <a:off x="1798619" y="4893019"/>
              <a:ext cx="1331272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None/>
              </a:pPr>
              <a:r>
                <a:rPr lang="en-GB" sz="1600" dirty="0" smtClean="0"/>
                <a:t>Changing room</a:t>
              </a:r>
              <a:endParaRPr lang="en-GB" sz="1600" dirty="0"/>
            </a:p>
          </p:txBody>
        </p:sp>
        <p:sp>
          <p:nvSpPr>
            <p:cNvPr id="20" name="ZoneTexte 19"/>
            <p:cNvSpPr txBox="1"/>
            <p:nvPr/>
          </p:nvSpPr>
          <p:spPr>
            <a:xfrm rot="16200000">
              <a:off x="3054268" y="5071009"/>
              <a:ext cx="972917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None/>
              </a:pPr>
              <a:r>
                <a:rPr lang="en-GB" sz="1600" dirty="0" smtClean="0"/>
                <a:t>Ai</a:t>
              </a:r>
              <a:r>
                <a:rPr lang="en-GB" sz="1500" dirty="0" smtClean="0"/>
                <a:t>rlock staff</a:t>
              </a:r>
              <a:endParaRPr lang="en-GB" sz="1500" dirty="0"/>
            </a:p>
          </p:txBody>
        </p:sp>
      </p:grpSp>
    </p:spTree>
    <p:extLst>
      <p:ext uri="{BB962C8B-B14F-4D97-AF65-F5344CB8AC3E}">
        <p14:creationId xmlns:p14="http://schemas.microsoft.com/office/powerpoint/2010/main" val="458566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9C4C6F08-9B1E-41A3-93A4-1C0175097541}" type="slidenum">
              <a:rPr lang="en-GB" sz="1000">
                <a:solidFill>
                  <a:schemeClr val="bg1"/>
                </a:solidFill>
              </a:rPr>
              <a:pPr/>
              <a:t>12</a:t>
            </a:fld>
            <a:endParaRPr lang="en-GB" sz="1000">
              <a:solidFill>
                <a:schemeClr val="bg1"/>
              </a:solidFill>
            </a:endParaRPr>
          </a:p>
        </p:txBody>
      </p:sp>
      <p:sp>
        <p:nvSpPr>
          <p:cNvPr id="7" name="Rectangle 18"/>
          <p:cNvSpPr txBox="1">
            <a:spLocks noChangeArrowheads="1"/>
          </p:cNvSpPr>
          <p:nvPr/>
        </p:nvSpPr>
        <p:spPr bwMode="auto">
          <a:xfrm>
            <a:off x="1322843" y="170865"/>
            <a:ext cx="6842462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45720" rIns="91440" bIns="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+mj-ea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9pPr>
          </a:lstStyle>
          <a:p>
            <a:pPr algn="ctr" eaLnBrk="1" hangingPunct="1">
              <a:buNone/>
              <a:defRPr/>
            </a:pPr>
            <a:r>
              <a:rPr lang="en-GB" sz="2800" dirty="0" smtClean="0">
                <a:solidFill>
                  <a:srgbClr val="FD930A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XFEL Coupler infrastructure at LAL                  </a:t>
            </a:r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9498" y="19360942"/>
            <a:ext cx="3729036" cy="5040560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1898" y="19513342"/>
            <a:ext cx="3729036" cy="5040560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4298" y="19665742"/>
            <a:ext cx="3729036" cy="5040560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6698" y="19818142"/>
            <a:ext cx="3729036" cy="5040560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782" y="1091610"/>
            <a:ext cx="8291260" cy="5338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184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9C4C6F08-9B1E-41A3-93A4-1C0175097541}" type="slidenum">
              <a:rPr lang="en-GB" sz="1000">
                <a:solidFill>
                  <a:schemeClr val="bg1"/>
                </a:solidFill>
              </a:rPr>
              <a:pPr/>
              <a:t>13</a:t>
            </a:fld>
            <a:endParaRPr lang="en-GB" sz="1000">
              <a:solidFill>
                <a:schemeClr val="bg1"/>
              </a:solidFill>
            </a:endParaRPr>
          </a:p>
        </p:txBody>
      </p:sp>
      <p:sp>
        <p:nvSpPr>
          <p:cNvPr id="7" name="Rectangle 18"/>
          <p:cNvSpPr txBox="1">
            <a:spLocks noChangeArrowheads="1"/>
          </p:cNvSpPr>
          <p:nvPr/>
        </p:nvSpPr>
        <p:spPr bwMode="auto">
          <a:xfrm>
            <a:off x="1322843" y="170865"/>
            <a:ext cx="6842462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45720" rIns="91440" bIns="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+mj-ea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9pPr>
          </a:lstStyle>
          <a:p>
            <a:pPr algn="ctr" eaLnBrk="1" hangingPunct="1">
              <a:buNone/>
              <a:defRPr/>
            </a:pPr>
            <a:r>
              <a:rPr lang="en-GB" sz="2800" dirty="0" smtClean="0">
                <a:solidFill>
                  <a:srgbClr val="FD930A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XFEL Coupler infrastructure at LAL                  </a:t>
            </a:r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9498" y="19360942"/>
            <a:ext cx="3729036" cy="5040560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1898" y="19513342"/>
            <a:ext cx="3729036" cy="5040560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4298" y="19665742"/>
            <a:ext cx="3729036" cy="5040560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6698" y="19818142"/>
            <a:ext cx="3729036" cy="504056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4598" y="17657465"/>
            <a:ext cx="5378526" cy="4176464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6925" y="1112604"/>
            <a:ext cx="7094327" cy="5300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440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9C4C6F08-9B1E-41A3-93A4-1C0175097541}" type="slidenum">
              <a:rPr lang="en-GB" sz="1000">
                <a:solidFill>
                  <a:schemeClr val="bg1"/>
                </a:solidFill>
              </a:rPr>
              <a:pPr/>
              <a:t>14</a:t>
            </a:fld>
            <a:endParaRPr lang="en-GB" sz="1000">
              <a:solidFill>
                <a:schemeClr val="bg1"/>
              </a:solidFill>
            </a:endParaRPr>
          </a:p>
        </p:txBody>
      </p:sp>
      <p:sp>
        <p:nvSpPr>
          <p:cNvPr id="7" name="Rectangle 18"/>
          <p:cNvSpPr txBox="1">
            <a:spLocks noChangeArrowheads="1"/>
          </p:cNvSpPr>
          <p:nvPr/>
        </p:nvSpPr>
        <p:spPr bwMode="auto">
          <a:xfrm>
            <a:off x="1322843" y="170865"/>
            <a:ext cx="6842462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45720" rIns="91440" bIns="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+mj-ea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9pPr>
          </a:lstStyle>
          <a:p>
            <a:pPr algn="ctr" eaLnBrk="1" hangingPunct="1">
              <a:buNone/>
              <a:defRPr/>
            </a:pPr>
            <a:r>
              <a:rPr lang="en-GB" sz="2800" dirty="0" smtClean="0">
                <a:solidFill>
                  <a:srgbClr val="FD930A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XFEL Coupler infrastructure at LAL                  </a:t>
            </a:r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9498" y="19360942"/>
            <a:ext cx="3729036" cy="5040560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1898" y="19513342"/>
            <a:ext cx="3729036" cy="5040560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4298" y="19665742"/>
            <a:ext cx="3729036" cy="5040560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6698" y="19818142"/>
            <a:ext cx="3729036" cy="504056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4598" y="17657465"/>
            <a:ext cx="5378526" cy="4176464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6458" y="1123019"/>
            <a:ext cx="7021332" cy="5282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24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9C4C6F08-9B1E-41A3-93A4-1C0175097541}" type="slidenum">
              <a:rPr lang="en-GB" sz="1000">
                <a:solidFill>
                  <a:schemeClr val="bg1"/>
                </a:solidFill>
              </a:rPr>
              <a:pPr/>
              <a:t>15</a:t>
            </a:fld>
            <a:endParaRPr lang="en-GB" sz="1000">
              <a:solidFill>
                <a:schemeClr val="bg1"/>
              </a:solidFill>
            </a:endParaRPr>
          </a:p>
        </p:txBody>
      </p:sp>
      <p:sp>
        <p:nvSpPr>
          <p:cNvPr id="7" name="Rectangle 18"/>
          <p:cNvSpPr txBox="1">
            <a:spLocks noChangeArrowheads="1"/>
          </p:cNvSpPr>
          <p:nvPr/>
        </p:nvSpPr>
        <p:spPr bwMode="auto">
          <a:xfrm>
            <a:off x="1322843" y="170865"/>
            <a:ext cx="6842462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45720" rIns="91440" bIns="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+mj-ea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9pPr>
          </a:lstStyle>
          <a:p>
            <a:pPr algn="ctr" eaLnBrk="1" hangingPunct="1">
              <a:buNone/>
              <a:defRPr/>
            </a:pPr>
            <a:r>
              <a:rPr lang="en-GB" sz="2800" dirty="0" smtClean="0">
                <a:solidFill>
                  <a:srgbClr val="FD930A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XFEL Coupler infrastructure at LAL                  </a:t>
            </a:r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9498" y="19360942"/>
            <a:ext cx="3729036" cy="5040560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1898" y="19513342"/>
            <a:ext cx="3729036" cy="5040560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4298" y="19665742"/>
            <a:ext cx="3729036" cy="5040560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6698" y="19818142"/>
            <a:ext cx="3729036" cy="504056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4598" y="17657465"/>
            <a:ext cx="5378526" cy="4176464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489" y="1070219"/>
            <a:ext cx="7115790" cy="5370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743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9C4C6F08-9B1E-41A3-93A4-1C0175097541}" type="slidenum">
              <a:rPr lang="en-GB" sz="1000">
                <a:solidFill>
                  <a:schemeClr val="bg1"/>
                </a:solidFill>
              </a:rPr>
              <a:pPr/>
              <a:t>16</a:t>
            </a:fld>
            <a:endParaRPr lang="en-GB" sz="1000">
              <a:solidFill>
                <a:schemeClr val="bg1"/>
              </a:solidFill>
            </a:endParaRPr>
          </a:p>
        </p:txBody>
      </p:sp>
      <p:sp>
        <p:nvSpPr>
          <p:cNvPr id="7" name="Rectangle 18"/>
          <p:cNvSpPr txBox="1">
            <a:spLocks noChangeArrowheads="1"/>
          </p:cNvSpPr>
          <p:nvPr/>
        </p:nvSpPr>
        <p:spPr bwMode="auto">
          <a:xfrm>
            <a:off x="1322843" y="170865"/>
            <a:ext cx="6842462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45720" rIns="91440" bIns="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+mj-ea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9pPr>
          </a:lstStyle>
          <a:p>
            <a:pPr algn="ctr" eaLnBrk="1" hangingPunct="1">
              <a:buNone/>
              <a:defRPr/>
            </a:pPr>
            <a:r>
              <a:rPr lang="en-GB" sz="2800" dirty="0" smtClean="0">
                <a:solidFill>
                  <a:srgbClr val="FD930A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XFEL Coupler infrastructure at LAL                  </a:t>
            </a:r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9498" y="19360942"/>
            <a:ext cx="3729036" cy="5040560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1898" y="19513342"/>
            <a:ext cx="3729036" cy="5040560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4298" y="19665742"/>
            <a:ext cx="3729036" cy="5040560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6698" y="19818142"/>
            <a:ext cx="3729036" cy="504056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4598" y="17657465"/>
            <a:ext cx="5378526" cy="4176464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6951" y="1115473"/>
            <a:ext cx="7021332" cy="5329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874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9C4C6F08-9B1E-41A3-93A4-1C0175097541}" type="slidenum">
              <a:rPr lang="en-GB" sz="1000">
                <a:solidFill>
                  <a:schemeClr val="bg1"/>
                </a:solidFill>
              </a:rPr>
              <a:pPr/>
              <a:t>17</a:t>
            </a:fld>
            <a:endParaRPr lang="en-GB" sz="1000">
              <a:solidFill>
                <a:schemeClr val="bg1"/>
              </a:solidFill>
            </a:endParaRPr>
          </a:p>
        </p:txBody>
      </p:sp>
      <p:sp>
        <p:nvSpPr>
          <p:cNvPr id="7" name="Rectangle 18"/>
          <p:cNvSpPr txBox="1">
            <a:spLocks noChangeArrowheads="1"/>
          </p:cNvSpPr>
          <p:nvPr/>
        </p:nvSpPr>
        <p:spPr bwMode="auto">
          <a:xfrm>
            <a:off x="1322843" y="170865"/>
            <a:ext cx="6842462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45720" rIns="91440" bIns="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+mj-ea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9pPr>
          </a:lstStyle>
          <a:p>
            <a:pPr algn="ctr" eaLnBrk="1" hangingPunct="1">
              <a:buNone/>
              <a:defRPr/>
            </a:pPr>
            <a:r>
              <a:rPr lang="en-GB" sz="2800" dirty="0" smtClean="0">
                <a:solidFill>
                  <a:srgbClr val="FD930A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XFEL Coupler infrastructure at LAL                  </a:t>
            </a:r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9498" y="19360942"/>
            <a:ext cx="3729036" cy="5040560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1898" y="19513342"/>
            <a:ext cx="3729036" cy="5040560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4298" y="19665742"/>
            <a:ext cx="3729036" cy="5040560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6698" y="19818142"/>
            <a:ext cx="3729036" cy="504056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4598" y="17657465"/>
            <a:ext cx="5378526" cy="4176464"/>
          </a:xfrm>
          <a:prstGeom prst="rect">
            <a:avLst/>
          </a:prstGeom>
        </p:spPr>
      </p:pic>
      <p:pic>
        <p:nvPicPr>
          <p:cNvPr id="10" name="Picture 4" descr="act1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618326" y="26326544"/>
            <a:ext cx="4752528" cy="3690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 descr="act1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770726" y="26478944"/>
            <a:ext cx="4752528" cy="3690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4" descr="act1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7445" y="1244124"/>
            <a:ext cx="6769446" cy="5094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9239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9C4C6F08-9B1E-41A3-93A4-1C0175097541}" type="slidenum">
              <a:rPr lang="en-GB" sz="1000">
                <a:solidFill>
                  <a:schemeClr val="bg1"/>
                </a:solidFill>
              </a:rPr>
              <a:pPr/>
              <a:t>18</a:t>
            </a:fld>
            <a:endParaRPr lang="en-GB" sz="1000">
              <a:solidFill>
                <a:schemeClr val="bg1"/>
              </a:solidFill>
            </a:endParaRPr>
          </a:p>
        </p:txBody>
      </p:sp>
      <p:sp>
        <p:nvSpPr>
          <p:cNvPr id="7" name="Rectangle 18"/>
          <p:cNvSpPr txBox="1">
            <a:spLocks noChangeArrowheads="1"/>
          </p:cNvSpPr>
          <p:nvPr/>
        </p:nvSpPr>
        <p:spPr bwMode="auto">
          <a:xfrm>
            <a:off x="1322843" y="170865"/>
            <a:ext cx="6842462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45720" rIns="91440" bIns="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+mj-ea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9pPr>
          </a:lstStyle>
          <a:p>
            <a:pPr algn="ctr" eaLnBrk="1" hangingPunct="1">
              <a:buNone/>
              <a:defRPr/>
            </a:pPr>
            <a:r>
              <a:rPr lang="en-GB" sz="2800" dirty="0" smtClean="0">
                <a:solidFill>
                  <a:srgbClr val="FD930A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XFEL Coupler infrastructure at LAL                  </a:t>
            </a:r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9498" y="19360942"/>
            <a:ext cx="3729036" cy="5040560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1898" y="19513342"/>
            <a:ext cx="3729036" cy="5040560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4298" y="19665742"/>
            <a:ext cx="3729036" cy="5040560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6698" y="19818142"/>
            <a:ext cx="3729036" cy="504056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4598" y="17657465"/>
            <a:ext cx="5378526" cy="4176464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027" y="1217567"/>
            <a:ext cx="3044711" cy="5180857"/>
          </a:xfrm>
          <a:prstGeom prst="rect">
            <a:avLst/>
          </a:prstGeom>
        </p:spPr>
      </p:pic>
      <p:pic>
        <p:nvPicPr>
          <p:cNvPr id="11" name="Picture 2" descr="E:\XFEL\conditionnement\condt-paire 2 XFEL-02avril2013\xfel29031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5420" y="1623526"/>
            <a:ext cx="5474767" cy="4107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2533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9C4C6F08-9B1E-41A3-93A4-1C0175097541}" type="slidenum">
              <a:rPr lang="en-GB" sz="1000">
                <a:solidFill>
                  <a:schemeClr val="bg1"/>
                </a:solidFill>
              </a:rPr>
              <a:pPr/>
              <a:t>19</a:t>
            </a:fld>
            <a:endParaRPr lang="en-GB" sz="1000">
              <a:solidFill>
                <a:schemeClr val="bg1"/>
              </a:solidFill>
            </a:endParaRPr>
          </a:p>
        </p:txBody>
      </p:sp>
      <p:sp>
        <p:nvSpPr>
          <p:cNvPr id="7" name="Rectangle 18"/>
          <p:cNvSpPr txBox="1">
            <a:spLocks noChangeArrowheads="1"/>
          </p:cNvSpPr>
          <p:nvPr/>
        </p:nvSpPr>
        <p:spPr bwMode="auto">
          <a:xfrm>
            <a:off x="1322843" y="170865"/>
            <a:ext cx="6842462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45720" rIns="91440" bIns="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+mj-ea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9pPr>
          </a:lstStyle>
          <a:p>
            <a:pPr algn="ctr" eaLnBrk="1" hangingPunct="1">
              <a:buNone/>
              <a:defRPr/>
            </a:pPr>
            <a:r>
              <a:rPr lang="en-GB" sz="2800" dirty="0" smtClean="0">
                <a:solidFill>
                  <a:srgbClr val="FD930A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XFEL Coupler infrastructure at LAL                  </a:t>
            </a:r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9498" y="19360942"/>
            <a:ext cx="3729036" cy="5040560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1898" y="19513342"/>
            <a:ext cx="3729036" cy="5040560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4298" y="19665742"/>
            <a:ext cx="3729036" cy="5040560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6698" y="19818142"/>
            <a:ext cx="3729036" cy="504056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4598" y="17657465"/>
            <a:ext cx="5378526" cy="4176464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783" y="1285112"/>
            <a:ext cx="8140434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326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9C4C6F08-9B1E-41A3-93A4-1C0175097541}" type="slidenum">
              <a:rPr lang="en-GB" sz="1000">
                <a:solidFill>
                  <a:schemeClr val="bg1"/>
                </a:solidFill>
              </a:rPr>
              <a:pPr/>
              <a:t>2</a:t>
            </a:fld>
            <a:endParaRPr lang="en-GB" sz="1000">
              <a:solidFill>
                <a:schemeClr val="bg1"/>
              </a:solidFill>
            </a:endParaRPr>
          </a:p>
        </p:txBody>
      </p:sp>
      <p:sp>
        <p:nvSpPr>
          <p:cNvPr id="7" name="Rectangle 18"/>
          <p:cNvSpPr txBox="1">
            <a:spLocks noChangeArrowheads="1"/>
          </p:cNvSpPr>
          <p:nvPr/>
        </p:nvSpPr>
        <p:spPr bwMode="auto">
          <a:xfrm>
            <a:off x="1322843" y="170865"/>
            <a:ext cx="6842462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45720" rIns="91440" bIns="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+mj-ea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9pPr>
          </a:lstStyle>
          <a:p>
            <a:pPr algn="ctr" eaLnBrk="1" hangingPunct="1">
              <a:buNone/>
              <a:defRPr/>
            </a:pPr>
            <a:r>
              <a:rPr lang="en-GB" sz="2800" dirty="0" smtClean="0">
                <a:solidFill>
                  <a:srgbClr val="FD930A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XFEL Coupler infrastructure at LAL                  </a:t>
            </a: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432" y="1156932"/>
            <a:ext cx="8346802" cy="5119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67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9C4C6F08-9B1E-41A3-93A4-1C0175097541}" type="slidenum">
              <a:rPr lang="en-GB" sz="1000">
                <a:solidFill>
                  <a:schemeClr val="bg1"/>
                </a:solidFill>
              </a:rPr>
              <a:pPr/>
              <a:t>20</a:t>
            </a:fld>
            <a:endParaRPr lang="en-GB" sz="1000">
              <a:solidFill>
                <a:schemeClr val="bg1"/>
              </a:solidFill>
            </a:endParaRPr>
          </a:p>
        </p:txBody>
      </p:sp>
      <p:sp>
        <p:nvSpPr>
          <p:cNvPr id="7" name="Rectangle 18"/>
          <p:cNvSpPr txBox="1">
            <a:spLocks noChangeArrowheads="1"/>
          </p:cNvSpPr>
          <p:nvPr/>
        </p:nvSpPr>
        <p:spPr bwMode="auto">
          <a:xfrm>
            <a:off x="1322843" y="170865"/>
            <a:ext cx="6842462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45720" rIns="91440" bIns="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+mj-ea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9pPr>
          </a:lstStyle>
          <a:p>
            <a:pPr algn="ctr" eaLnBrk="1" hangingPunct="1">
              <a:buNone/>
              <a:defRPr/>
            </a:pPr>
            <a:r>
              <a:rPr lang="en-GB" sz="2800" dirty="0" smtClean="0">
                <a:solidFill>
                  <a:srgbClr val="FD930A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XFEL Coupler infrastructure at LAL                  </a:t>
            </a:r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9498" y="19360942"/>
            <a:ext cx="3729036" cy="5040560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1898" y="19513342"/>
            <a:ext cx="3729036" cy="5040560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4298" y="19665742"/>
            <a:ext cx="3729036" cy="5040560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6698" y="19818142"/>
            <a:ext cx="3729036" cy="504056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4598" y="17657465"/>
            <a:ext cx="5378526" cy="4176464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3096" y="1174175"/>
            <a:ext cx="6430924" cy="5253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18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9C4C6F08-9B1E-41A3-93A4-1C0175097541}" type="slidenum">
              <a:rPr lang="en-GB" sz="1000">
                <a:solidFill>
                  <a:schemeClr val="bg1"/>
                </a:solidFill>
              </a:rPr>
              <a:pPr/>
              <a:t>21</a:t>
            </a:fld>
            <a:endParaRPr lang="en-GB" sz="1000">
              <a:solidFill>
                <a:schemeClr val="bg1"/>
              </a:solidFill>
            </a:endParaRPr>
          </a:p>
        </p:txBody>
      </p:sp>
      <p:sp>
        <p:nvSpPr>
          <p:cNvPr id="7" name="Rectangle 18"/>
          <p:cNvSpPr txBox="1">
            <a:spLocks noChangeArrowheads="1"/>
          </p:cNvSpPr>
          <p:nvPr/>
        </p:nvSpPr>
        <p:spPr bwMode="auto">
          <a:xfrm>
            <a:off x="1322843" y="170865"/>
            <a:ext cx="6842462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45720" rIns="91440" bIns="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+mj-ea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9pPr>
          </a:lstStyle>
          <a:p>
            <a:pPr algn="ctr" eaLnBrk="1" hangingPunct="1">
              <a:buNone/>
              <a:defRPr/>
            </a:pPr>
            <a:r>
              <a:rPr lang="en-GB" sz="2800" dirty="0" smtClean="0">
                <a:solidFill>
                  <a:srgbClr val="FD930A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XFEL Coupler infrastructure at LAL                  </a:t>
            </a:r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9498" y="19360942"/>
            <a:ext cx="3729036" cy="5040560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1898" y="19513342"/>
            <a:ext cx="3729036" cy="5040560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4298" y="19665742"/>
            <a:ext cx="3729036" cy="5040560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6698" y="19818142"/>
            <a:ext cx="3729036" cy="504056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4598" y="17657465"/>
            <a:ext cx="5378526" cy="4176464"/>
          </a:xfrm>
          <a:prstGeom prst="rect">
            <a:avLst/>
          </a:prstGeom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12468" y="2011319"/>
            <a:ext cx="6546080" cy="3415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1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850574" y="33931273"/>
            <a:ext cx="4032250" cy="262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850573" y="36667053"/>
            <a:ext cx="4032449" cy="262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8813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9C4C6F08-9B1E-41A3-93A4-1C0175097541}" type="slidenum">
              <a:rPr lang="en-GB" sz="1000">
                <a:solidFill>
                  <a:schemeClr val="bg1"/>
                </a:solidFill>
              </a:rPr>
              <a:pPr/>
              <a:t>22</a:t>
            </a:fld>
            <a:endParaRPr lang="en-GB" sz="1000">
              <a:solidFill>
                <a:schemeClr val="bg1"/>
              </a:solidFill>
            </a:endParaRPr>
          </a:p>
        </p:txBody>
      </p:sp>
      <p:sp>
        <p:nvSpPr>
          <p:cNvPr id="7" name="Rectangle 18"/>
          <p:cNvSpPr txBox="1">
            <a:spLocks noChangeArrowheads="1"/>
          </p:cNvSpPr>
          <p:nvPr/>
        </p:nvSpPr>
        <p:spPr bwMode="auto">
          <a:xfrm>
            <a:off x="1322843" y="170865"/>
            <a:ext cx="6842462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45720" rIns="91440" bIns="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+mj-ea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9pPr>
          </a:lstStyle>
          <a:p>
            <a:pPr algn="ctr" eaLnBrk="1" hangingPunct="1">
              <a:buNone/>
              <a:defRPr/>
            </a:pPr>
            <a:r>
              <a:rPr lang="en-GB" sz="2800" dirty="0" smtClean="0">
                <a:solidFill>
                  <a:srgbClr val="FD930A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XFEL Coupler infrastructure at LAL                  </a:t>
            </a:r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9498" y="19360942"/>
            <a:ext cx="3729036" cy="5040560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1898" y="19513342"/>
            <a:ext cx="3729036" cy="5040560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4298" y="19665742"/>
            <a:ext cx="3729036" cy="5040560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6698" y="19818142"/>
            <a:ext cx="3729036" cy="504056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4598" y="17657465"/>
            <a:ext cx="5378526" cy="4176464"/>
          </a:xfrm>
          <a:prstGeom prst="rect">
            <a:avLst/>
          </a:prstGeom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3868" y="2393326"/>
            <a:ext cx="4349883" cy="283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1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850574" y="33931273"/>
            <a:ext cx="4032250" cy="262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850573" y="36667053"/>
            <a:ext cx="4032449" cy="262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32662" y="1387464"/>
            <a:ext cx="3825345" cy="2492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37732" y="3985035"/>
            <a:ext cx="3788790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3830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9C4C6F08-9B1E-41A3-93A4-1C0175097541}" type="slidenum">
              <a:rPr lang="en-GB" sz="1000">
                <a:solidFill>
                  <a:schemeClr val="bg1"/>
                </a:solidFill>
              </a:rPr>
              <a:pPr/>
              <a:t>23</a:t>
            </a:fld>
            <a:endParaRPr lang="en-GB" sz="1000">
              <a:solidFill>
                <a:schemeClr val="bg1"/>
              </a:solidFill>
            </a:endParaRPr>
          </a:p>
        </p:txBody>
      </p:sp>
      <p:sp>
        <p:nvSpPr>
          <p:cNvPr id="7" name="Rectangle 18"/>
          <p:cNvSpPr txBox="1">
            <a:spLocks noChangeArrowheads="1"/>
          </p:cNvSpPr>
          <p:nvPr/>
        </p:nvSpPr>
        <p:spPr bwMode="auto">
          <a:xfrm>
            <a:off x="1322843" y="170865"/>
            <a:ext cx="6842462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45720" rIns="91440" bIns="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+mj-ea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9pPr>
          </a:lstStyle>
          <a:p>
            <a:pPr algn="ctr" eaLnBrk="1" hangingPunct="1">
              <a:buNone/>
              <a:defRPr/>
            </a:pPr>
            <a:r>
              <a:rPr lang="en-GB" sz="2800" dirty="0" smtClean="0">
                <a:solidFill>
                  <a:srgbClr val="FD930A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XFEL Coupler infrastructure at LAL                  </a:t>
            </a:r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9498" y="19360942"/>
            <a:ext cx="3729036" cy="5040560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1898" y="19513342"/>
            <a:ext cx="3729036" cy="5040560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4298" y="19665742"/>
            <a:ext cx="3729036" cy="5040560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6698" y="19818142"/>
            <a:ext cx="3729036" cy="504056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4598" y="17657465"/>
            <a:ext cx="5378526" cy="4176464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313" y="1190070"/>
            <a:ext cx="3846759" cy="513918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6832" y="1234512"/>
            <a:ext cx="3746809" cy="510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98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9C4C6F08-9B1E-41A3-93A4-1C0175097541}" type="slidenum">
              <a:rPr lang="en-GB" sz="1000">
                <a:solidFill>
                  <a:schemeClr val="bg1"/>
                </a:solidFill>
              </a:rPr>
              <a:pPr/>
              <a:t>24</a:t>
            </a:fld>
            <a:endParaRPr lang="en-GB" sz="1000">
              <a:solidFill>
                <a:schemeClr val="bg1"/>
              </a:solidFill>
            </a:endParaRPr>
          </a:p>
        </p:txBody>
      </p:sp>
      <p:sp>
        <p:nvSpPr>
          <p:cNvPr id="7" name="Rectangle 18"/>
          <p:cNvSpPr txBox="1">
            <a:spLocks noChangeArrowheads="1"/>
          </p:cNvSpPr>
          <p:nvPr/>
        </p:nvSpPr>
        <p:spPr bwMode="auto">
          <a:xfrm>
            <a:off x="1322843" y="170865"/>
            <a:ext cx="6842462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45720" rIns="91440" bIns="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+mj-ea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9pPr>
          </a:lstStyle>
          <a:p>
            <a:pPr algn="ctr" eaLnBrk="1" hangingPunct="1">
              <a:buNone/>
              <a:defRPr/>
            </a:pPr>
            <a:r>
              <a:rPr lang="en-GB" sz="2800" dirty="0" smtClean="0">
                <a:solidFill>
                  <a:srgbClr val="FD930A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XFEL Coupler infrastructure at LAL                  </a:t>
            </a:r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9498" y="19360942"/>
            <a:ext cx="3729036" cy="5040560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1898" y="19513342"/>
            <a:ext cx="3729036" cy="5040560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4298" y="19665742"/>
            <a:ext cx="3729036" cy="5040560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6698" y="19818142"/>
            <a:ext cx="3729036" cy="504056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4598" y="17657465"/>
            <a:ext cx="5378526" cy="4176464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187" y="1175582"/>
            <a:ext cx="3879804" cy="5252071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9128" y="2288189"/>
            <a:ext cx="4369374" cy="3422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72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9C4C6F08-9B1E-41A3-93A4-1C0175097541}" type="slidenum">
              <a:rPr lang="en-GB" sz="1000">
                <a:solidFill>
                  <a:schemeClr val="bg1"/>
                </a:solidFill>
              </a:rPr>
              <a:pPr/>
              <a:t>25</a:t>
            </a:fld>
            <a:endParaRPr lang="en-GB" sz="1000">
              <a:solidFill>
                <a:schemeClr val="bg1"/>
              </a:solidFill>
            </a:endParaRPr>
          </a:p>
        </p:txBody>
      </p:sp>
      <p:sp>
        <p:nvSpPr>
          <p:cNvPr id="7" name="Rectangle 18"/>
          <p:cNvSpPr txBox="1">
            <a:spLocks noChangeArrowheads="1"/>
          </p:cNvSpPr>
          <p:nvPr/>
        </p:nvSpPr>
        <p:spPr bwMode="auto">
          <a:xfrm>
            <a:off x="1322843" y="170865"/>
            <a:ext cx="6842462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45720" rIns="91440" bIns="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+mj-ea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9pPr>
          </a:lstStyle>
          <a:p>
            <a:pPr algn="ctr" eaLnBrk="1" hangingPunct="1">
              <a:buNone/>
              <a:defRPr/>
            </a:pPr>
            <a:r>
              <a:rPr lang="en-GB" sz="2800" dirty="0" smtClean="0">
                <a:solidFill>
                  <a:srgbClr val="FD930A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XFEL Coupler infrastructure at LAL                  </a:t>
            </a:r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9498" y="19360942"/>
            <a:ext cx="3729036" cy="5040560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1898" y="19513342"/>
            <a:ext cx="3729036" cy="5040560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4298" y="19665742"/>
            <a:ext cx="3729036" cy="5040560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6698" y="19818142"/>
            <a:ext cx="3729036" cy="504056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4598" y="17657465"/>
            <a:ext cx="5378526" cy="4176464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38" y="1490476"/>
            <a:ext cx="4376980" cy="3274835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5686" y="2854996"/>
            <a:ext cx="4297272" cy="3562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061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9C4C6F08-9B1E-41A3-93A4-1C0175097541}" type="slidenum">
              <a:rPr lang="en-GB" sz="1000">
                <a:solidFill>
                  <a:schemeClr val="bg1"/>
                </a:solidFill>
              </a:rPr>
              <a:pPr/>
              <a:t>26</a:t>
            </a:fld>
            <a:endParaRPr lang="en-GB" sz="1000">
              <a:solidFill>
                <a:schemeClr val="bg1"/>
              </a:solidFill>
            </a:endParaRPr>
          </a:p>
        </p:txBody>
      </p:sp>
      <p:sp>
        <p:nvSpPr>
          <p:cNvPr id="7" name="Rectangle 18"/>
          <p:cNvSpPr txBox="1">
            <a:spLocks noChangeArrowheads="1"/>
          </p:cNvSpPr>
          <p:nvPr/>
        </p:nvSpPr>
        <p:spPr bwMode="auto">
          <a:xfrm>
            <a:off x="1322843" y="170865"/>
            <a:ext cx="6842462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45720" rIns="91440" bIns="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+mj-ea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9pPr>
          </a:lstStyle>
          <a:p>
            <a:pPr algn="ctr" eaLnBrk="1" hangingPunct="1">
              <a:buNone/>
              <a:defRPr/>
            </a:pPr>
            <a:r>
              <a:rPr lang="en-GB" sz="2800" dirty="0" smtClean="0">
                <a:solidFill>
                  <a:srgbClr val="FD930A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XFEL Coupler infrastructure at LAL                  </a:t>
            </a:r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9498" y="19360942"/>
            <a:ext cx="3729036" cy="5040560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1898" y="19513342"/>
            <a:ext cx="3729036" cy="5040560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4298" y="19665742"/>
            <a:ext cx="3729036" cy="5040560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6698" y="19818142"/>
            <a:ext cx="3729036" cy="504056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4598" y="17657465"/>
            <a:ext cx="5378526" cy="4176464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1405" y="1498189"/>
            <a:ext cx="3340100" cy="447040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26728" y="1511464"/>
            <a:ext cx="3387187" cy="4481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99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9C4C6F08-9B1E-41A3-93A4-1C0175097541}" type="slidenum">
              <a:rPr lang="en-GB" sz="1000">
                <a:solidFill>
                  <a:schemeClr val="bg1"/>
                </a:solidFill>
              </a:rPr>
              <a:pPr/>
              <a:t>27</a:t>
            </a:fld>
            <a:endParaRPr lang="en-GB" sz="1000">
              <a:solidFill>
                <a:schemeClr val="bg1"/>
              </a:solidFill>
            </a:endParaRPr>
          </a:p>
        </p:txBody>
      </p:sp>
      <p:sp>
        <p:nvSpPr>
          <p:cNvPr id="7" name="Rectangle 18"/>
          <p:cNvSpPr txBox="1">
            <a:spLocks noChangeArrowheads="1"/>
          </p:cNvSpPr>
          <p:nvPr/>
        </p:nvSpPr>
        <p:spPr bwMode="auto">
          <a:xfrm>
            <a:off x="1322843" y="170865"/>
            <a:ext cx="6842462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45720" rIns="91440" bIns="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+mj-ea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9pPr>
          </a:lstStyle>
          <a:p>
            <a:pPr algn="ctr" eaLnBrk="1" hangingPunct="1">
              <a:buNone/>
              <a:defRPr/>
            </a:pPr>
            <a:r>
              <a:rPr lang="en-GB" sz="2800" dirty="0" smtClean="0">
                <a:solidFill>
                  <a:srgbClr val="FD930A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XFEL Coupler infrastructure at LAL                  </a:t>
            </a:r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9498" y="19360942"/>
            <a:ext cx="3729036" cy="5040560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1898" y="19513342"/>
            <a:ext cx="3729036" cy="5040560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4298" y="19665742"/>
            <a:ext cx="3729036" cy="5040560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6698" y="19818142"/>
            <a:ext cx="3729036" cy="504056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4598" y="17657465"/>
            <a:ext cx="5378526" cy="4176464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954" y="104966"/>
            <a:ext cx="8899974" cy="669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679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9C4C6F08-9B1E-41A3-93A4-1C0175097541}" type="slidenum">
              <a:rPr lang="en-GB" sz="1000">
                <a:solidFill>
                  <a:schemeClr val="bg1"/>
                </a:solidFill>
              </a:rPr>
              <a:pPr/>
              <a:t>28</a:t>
            </a:fld>
            <a:endParaRPr lang="en-GB" sz="100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7923" y="2637668"/>
            <a:ext cx="8732061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  <a:buNone/>
            </a:pPr>
            <a:r>
              <a:rPr lang="en-GB" sz="3600" dirty="0" smtClean="0"/>
              <a:t>Thanks for your attention.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31696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9C4C6F08-9B1E-41A3-93A4-1C0175097541}" type="slidenum">
              <a:rPr lang="en-GB" sz="1000">
                <a:solidFill>
                  <a:schemeClr val="bg1"/>
                </a:solidFill>
              </a:rPr>
              <a:pPr/>
              <a:t>3</a:t>
            </a:fld>
            <a:endParaRPr lang="en-GB" sz="1000">
              <a:solidFill>
                <a:schemeClr val="bg1"/>
              </a:solidFill>
            </a:endParaRPr>
          </a:p>
        </p:txBody>
      </p:sp>
      <p:sp>
        <p:nvSpPr>
          <p:cNvPr id="7" name="Rectangle 18"/>
          <p:cNvSpPr txBox="1">
            <a:spLocks noChangeArrowheads="1"/>
          </p:cNvSpPr>
          <p:nvPr/>
        </p:nvSpPr>
        <p:spPr bwMode="auto">
          <a:xfrm>
            <a:off x="1322843" y="170865"/>
            <a:ext cx="6842462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45720" rIns="91440" bIns="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+mj-ea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9pPr>
          </a:lstStyle>
          <a:p>
            <a:pPr algn="ctr" eaLnBrk="1" hangingPunct="1">
              <a:buNone/>
              <a:defRPr/>
            </a:pPr>
            <a:r>
              <a:rPr lang="en-GB" sz="2800" dirty="0" smtClean="0">
                <a:solidFill>
                  <a:srgbClr val="FD930A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XFEL Coupler infrastructure at LAL                  </a:t>
            </a:r>
          </a:p>
        </p:txBody>
      </p:sp>
      <p:grpSp>
        <p:nvGrpSpPr>
          <p:cNvPr id="5" name="Grouper 4"/>
          <p:cNvGrpSpPr/>
          <p:nvPr/>
        </p:nvGrpSpPr>
        <p:grpSpPr>
          <a:xfrm>
            <a:off x="168275" y="1109663"/>
            <a:ext cx="8866188" cy="5267325"/>
            <a:chOff x="168275" y="1109663"/>
            <a:chExt cx="8866188" cy="5267325"/>
          </a:xfrm>
        </p:grpSpPr>
        <p:pic>
          <p:nvPicPr>
            <p:cNvPr id="6" name="Picture 3" descr="all1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750" y="2068993"/>
              <a:ext cx="8748713" cy="2720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9" name="Group 9"/>
            <p:cNvGrpSpPr>
              <a:grpSpLocks noChangeAspect="1"/>
            </p:cNvGrpSpPr>
            <p:nvPr/>
          </p:nvGrpSpPr>
          <p:grpSpPr bwMode="auto">
            <a:xfrm>
              <a:off x="593725" y="1236663"/>
              <a:ext cx="2455863" cy="671512"/>
              <a:chOff x="4069757" y="3160565"/>
              <a:chExt cx="3624263" cy="990600"/>
            </a:xfrm>
          </p:grpSpPr>
          <p:pic>
            <p:nvPicPr>
              <p:cNvPr id="31" name="Picture 19" descr="DESY-Logo-cyan-RGB_Hintergrund weiss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69757" y="3160565"/>
                <a:ext cx="990600" cy="990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" name="Picture 20" descr="Helmholtz_Logo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92157" y="3185965"/>
                <a:ext cx="2201863" cy="8905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0" name="Picture 143" descr="class-fondblanc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8275" y="3775075"/>
              <a:ext cx="615950" cy="889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1" name="Group 15"/>
            <p:cNvGrpSpPr>
              <a:grpSpLocks/>
            </p:cNvGrpSpPr>
            <p:nvPr/>
          </p:nvGrpSpPr>
          <p:grpSpPr bwMode="auto">
            <a:xfrm>
              <a:off x="1168400" y="4022725"/>
              <a:ext cx="2174875" cy="931863"/>
              <a:chOff x="1713655" y="5166039"/>
              <a:chExt cx="2175749" cy="932393"/>
            </a:xfrm>
          </p:grpSpPr>
          <p:pic>
            <p:nvPicPr>
              <p:cNvPr id="29" name="Picture 12" descr="http://www.fisica.unimi.it/templates/calcolo/images/calcolo-little.jpg"/>
              <p:cNvPicPr>
                <a:picLocks noChangeAspect="1" noChangeArrowheads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82304" y="5232371"/>
                <a:ext cx="907100" cy="7997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" name="Picture 14" descr="Vai alla homepage dell'INFN di Milano">
                <a:hlinkClick r:id="rId7"/>
              </p:cNvPr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13655" y="5166039"/>
                <a:ext cx="1243190" cy="932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2" name="Picture 16" descr="http://phenix-france.in2p3.fr/software/jin/Images/logo_cnrs.gif"/>
            <p:cNvPicPr>
              <a:picLocks noChangeAspect="1" noChangeArrowheads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0050" y="5238750"/>
              <a:ext cx="736600" cy="1019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3" name="Group 14"/>
            <p:cNvGrpSpPr>
              <a:grpSpLocks/>
            </p:cNvGrpSpPr>
            <p:nvPr/>
          </p:nvGrpSpPr>
          <p:grpSpPr bwMode="auto">
            <a:xfrm>
              <a:off x="2514600" y="5184775"/>
              <a:ext cx="3144838" cy="1192213"/>
              <a:chOff x="5964964" y="5147882"/>
              <a:chExt cx="3144852" cy="1193097"/>
            </a:xfrm>
          </p:grpSpPr>
          <p:pic>
            <p:nvPicPr>
              <p:cNvPr id="27" name="Picture 4" descr="logomecborde_005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54773" y="5147882"/>
                <a:ext cx="2986087" cy="4810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8" name="Picture 14"/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64964" y="5775359"/>
                <a:ext cx="3144852" cy="5656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4" name="Picture 17" descr="http://www.ihep.su/ihep/util2/logoihep70.gif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8375" y="1946275"/>
              <a:ext cx="666750" cy="666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19" descr="логотип Института Ядерной Физики СО РАН"/>
            <p:cNvPicPr>
              <a:picLocks noChangeAspect="1" noChangeArrowheads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4888" y="1485900"/>
              <a:ext cx="1074737" cy="590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21" descr="http://www.inr.troitsk.ru/romel-mp.gif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70713" y="1109663"/>
              <a:ext cx="936625" cy="836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24" descr="Paul Scherrer Institut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53338" y="5126038"/>
              <a:ext cx="1171575" cy="420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8" name="Group 26"/>
            <p:cNvGrpSpPr>
              <a:grpSpLocks/>
            </p:cNvGrpSpPr>
            <p:nvPr/>
          </p:nvGrpSpPr>
          <p:grpSpPr bwMode="auto">
            <a:xfrm>
              <a:off x="6535738" y="5511800"/>
              <a:ext cx="846137" cy="652463"/>
              <a:chOff x="989901" y="4144162"/>
              <a:chExt cx="1484851" cy="1096948"/>
            </a:xfrm>
          </p:grpSpPr>
          <p:sp>
            <p:nvSpPr>
              <p:cNvPr id="25" name="Rectangle 25"/>
              <p:cNvSpPr>
                <a:spLocks noChangeArrowheads="1"/>
              </p:cNvSpPr>
              <p:nvPr/>
            </p:nvSpPr>
            <p:spPr bwMode="auto">
              <a:xfrm>
                <a:off x="989901" y="4144162"/>
                <a:ext cx="1484851" cy="108218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342900" indent="-342900"/>
                <a:endParaRPr lang="en-US"/>
              </a:p>
            </p:txBody>
          </p:sp>
          <p:pic>
            <p:nvPicPr>
              <p:cNvPr id="26" name="Picture 26" descr="Stockholm University home">
                <a:hlinkClick r:id="rId16" tooltip="Stockholm University home"/>
              </p:cNvPr>
              <p:cNvPicPr>
                <a:picLocks noChangeAspect="1" noChangeArrowheads="1"/>
              </p:cNvPicPr>
              <p:nvPr/>
            </p:nvPicPr>
            <p:blipFill>
              <a:blip r:embed="rId1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84683" y="4202885"/>
                <a:ext cx="1095375" cy="10382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9" name="Picture 31" descr="Uppsala universitet">
              <a:hlinkClick r:id="rId18"/>
            </p:cNvPr>
            <p:cNvPicPr>
              <a:picLocks noChangeAspect="1" noChangeArrowheads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81400" y="1350963"/>
              <a:ext cx="919163" cy="917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33" descr="http://www.portal.pwr.wroc.pl/24/sys_images/h_2.png">
              <a:hlinkClick r:id="rId20"/>
            </p:cNvPr>
            <p:cNvPicPr>
              <a:picLocks noChangeAspect="1" noChangeArrowheads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5525" y="4389438"/>
              <a:ext cx="2776538" cy="622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29"/>
            <p:cNvPicPr>
              <a:picLocks noChangeAspect="1" noChangeArrowheads="1"/>
            </p:cNvPicPr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69075" y="4684713"/>
              <a:ext cx="779463" cy="7064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22" name="Picture 30"/>
            <p:cNvPicPr>
              <a:picLocks noChangeAspect="1" noChangeArrowheads="1"/>
            </p:cNvPicPr>
            <p:nvPr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5800" y="5065713"/>
              <a:ext cx="749300" cy="863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23" name="Picture 2" descr="C:\Documents and Settings\weise\Desktop\Logo - Efremov Institute.jpg"/>
            <p:cNvPicPr>
              <a:picLocks noChangeAspect="1" noChangeArrowheads="1"/>
            </p:cNvPicPr>
            <p:nvPr/>
          </p:nvPicPr>
          <p:blipFill>
            <a:blip r:embed="rId2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54913" y="2279650"/>
              <a:ext cx="890587" cy="666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29"/>
            <p:cNvPicPr>
              <a:picLocks noChangeAspect="1" noChangeArrowheads="1"/>
            </p:cNvPicPr>
            <p:nvPr/>
          </p:nvPicPr>
          <p:blipFill>
            <a:blip r:embed="rId2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7463" y="5292725"/>
              <a:ext cx="1001712" cy="6318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582956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9C4C6F08-9B1E-41A3-93A4-1C0175097541}" type="slidenum">
              <a:rPr lang="en-GB" sz="1000">
                <a:solidFill>
                  <a:schemeClr val="bg1"/>
                </a:solidFill>
              </a:rPr>
              <a:pPr/>
              <a:t>4</a:t>
            </a:fld>
            <a:endParaRPr lang="en-GB" sz="1000">
              <a:solidFill>
                <a:schemeClr val="bg1"/>
              </a:solidFill>
            </a:endParaRPr>
          </a:p>
        </p:txBody>
      </p:sp>
      <p:sp>
        <p:nvSpPr>
          <p:cNvPr id="7" name="Rectangle 18"/>
          <p:cNvSpPr txBox="1">
            <a:spLocks noChangeArrowheads="1"/>
          </p:cNvSpPr>
          <p:nvPr/>
        </p:nvSpPr>
        <p:spPr bwMode="auto">
          <a:xfrm>
            <a:off x="1322843" y="170865"/>
            <a:ext cx="6842462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45720" rIns="91440" bIns="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+mj-ea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9pPr>
          </a:lstStyle>
          <a:p>
            <a:pPr algn="ctr" eaLnBrk="1" hangingPunct="1">
              <a:buNone/>
              <a:defRPr/>
            </a:pPr>
            <a:r>
              <a:rPr lang="en-GB" sz="2800" dirty="0" smtClean="0">
                <a:solidFill>
                  <a:srgbClr val="FD930A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XFEL Coupler infrastructure at LAL                  </a:t>
            </a:r>
          </a:p>
        </p:txBody>
      </p:sp>
      <p:grpSp>
        <p:nvGrpSpPr>
          <p:cNvPr id="33" name="Grouper 32"/>
          <p:cNvGrpSpPr/>
          <p:nvPr/>
        </p:nvGrpSpPr>
        <p:grpSpPr>
          <a:xfrm>
            <a:off x="167924" y="1039131"/>
            <a:ext cx="8826518" cy="5426571"/>
            <a:chOff x="114300" y="1156060"/>
            <a:chExt cx="4885297" cy="2871245"/>
          </a:xfrm>
        </p:grpSpPr>
        <p:pic>
          <p:nvPicPr>
            <p:cNvPr id="34" name="Image 3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4300" y="1156060"/>
              <a:ext cx="4885297" cy="2871245"/>
            </a:xfrm>
            <a:prstGeom prst="rect">
              <a:avLst/>
            </a:prstGeom>
          </p:spPr>
        </p:pic>
        <p:cxnSp>
          <p:nvCxnSpPr>
            <p:cNvPr id="35" name="Connecteur droit avec flèche 34"/>
            <p:cNvCxnSpPr/>
            <p:nvPr/>
          </p:nvCxnSpPr>
          <p:spPr bwMode="auto">
            <a:xfrm flipH="1">
              <a:off x="3477983" y="2002336"/>
              <a:ext cx="148727" cy="228838"/>
            </a:xfrm>
            <a:prstGeom prst="straightConnector1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stealth"/>
            </a:ln>
            <a:effectLst/>
          </p:spPr>
        </p:cxnSp>
        <p:cxnSp>
          <p:nvCxnSpPr>
            <p:cNvPr id="36" name="Connecteur droit avec flèche 35"/>
            <p:cNvCxnSpPr/>
            <p:nvPr/>
          </p:nvCxnSpPr>
          <p:spPr bwMode="auto">
            <a:xfrm flipH="1">
              <a:off x="1868511" y="1670520"/>
              <a:ext cx="248023" cy="335471"/>
            </a:xfrm>
            <a:prstGeom prst="straightConnector1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stealth"/>
            </a:ln>
            <a:effectLst/>
          </p:spPr>
        </p:cxnSp>
        <p:cxnSp>
          <p:nvCxnSpPr>
            <p:cNvPr id="37" name="Connecteur droit avec flèche 36"/>
            <p:cNvCxnSpPr/>
            <p:nvPr/>
          </p:nvCxnSpPr>
          <p:spPr bwMode="auto">
            <a:xfrm flipH="1">
              <a:off x="3813434" y="2105313"/>
              <a:ext cx="110735" cy="175284"/>
            </a:xfrm>
            <a:prstGeom prst="straightConnector1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stealth"/>
            </a:ln>
            <a:effectLst/>
          </p:spPr>
        </p:cxnSp>
        <p:cxnSp>
          <p:nvCxnSpPr>
            <p:cNvPr id="38" name="Connecteur droit avec flèche 37"/>
            <p:cNvCxnSpPr/>
            <p:nvPr/>
          </p:nvCxnSpPr>
          <p:spPr bwMode="auto">
            <a:xfrm flipH="1">
              <a:off x="4030810" y="2196848"/>
              <a:ext cx="76411" cy="129517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stealth"/>
            </a:ln>
            <a:effectLst/>
          </p:spPr>
        </p:cxnSp>
        <p:cxnSp>
          <p:nvCxnSpPr>
            <p:cNvPr id="39" name="Connecteur droit avec flèche 38"/>
            <p:cNvCxnSpPr/>
            <p:nvPr/>
          </p:nvCxnSpPr>
          <p:spPr bwMode="auto">
            <a:xfrm flipH="1">
              <a:off x="4148887" y="2211944"/>
              <a:ext cx="76411" cy="129517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stealth"/>
            </a:ln>
            <a:effectLst/>
          </p:spPr>
        </p:cxnSp>
        <p:cxnSp>
          <p:nvCxnSpPr>
            <p:cNvPr id="40" name="Connecteur droit avec flèche 39"/>
            <p:cNvCxnSpPr>
              <a:cxnSpLocks/>
            </p:cNvCxnSpPr>
            <p:nvPr/>
          </p:nvCxnSpPr>
          <p:spPr bwMode="auto">
            <a:xfrm flipH="1">
              <a:off x="4244081" y="2238481"/>
              <a:ext cx="72000" cy="108000"/>
            </a:xfrm>
            <a:prstGeom prst="straightConnector1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stealth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3285423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9C4C6F08-9B1E-41A3-93A4-1C0175097541}" type="slidenum">
              <a:rPr lang="en-GB" sz="1000">
                <a:solidFill>
                  <a:schemeClr val="bg1"/>
                </a:solidFill>
              </a:rPr>
              <a:pPr/>
              <a:t>5</a:t>
            </a:fld>
            <a:endParaRPr lang="en-GB" sz="1000">
              <a:solidFill>
                <a:schemeClr val="bg1"/>
              </a:solidFill>
            </a:endParaRPr>
          </a:p>
        </p:txBody>
      </p:sp>
      <p:sp>
        <p:nvSpPr>
          <p:cNvPr id="7" name="Rectangle 18"/>
          <p:cNvSpPr txBox="1">
            <a:spLocks noChangeArrowheads="1"/>
          </p:cNvSpPr>
          <p:nvPr/>
        </p:nvSpPr>
        <p:spPr bwMode="auto">
          <a:xfrm>
            <a:off x="1322843" y="170865"/>
            <a:ext cx="6842462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45720" rIns="91440" bIns="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+mj-ea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9pPr>
          </a:lstStyle>
          <a:p>
            <a:pPr algn="ctr" eaLnBrk="1" hangingPunct="1">
              <a:buNone/>
              <a:defRPr/>
            </a:pPr>
            <a:r>
              <a:rPr lang="en-GB" sz="2800" dirty="0" smtClean="0">
                <a:solidFill>
                  <a:srgbClr val="FD930A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XFEL Coupler infrastructure at LAL                  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726" y="1133049"/>
            <a:ext cx="7944916" cy="5296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40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9C4C6F08-9B1E-41A3-93A4-1C0175097541}" type="slidenum">
              <a:rPr lang="en-GB" sz="1000">
                <a:solidFill>
                  <a:schemeClr val="bg1"/>
                </a:solidFill>
              </a:rPr>
              <a:pPr/>
              <a:t>6</a:t>
            </a:fld>
            <a:endParaRPr lang="en-GB" sz="1000">
              <a:solidFill>
                <a:schemeClr val="bg1"/>
              </a:solidFill>
            </a:endParaRPr>
          </a:p>
        </p:txBody>
      </p:sp>
      <p:sp>
        <p:nvSpPr>
          <p:cNvPr id="7" name="Rectangle 18"/>
          <p:cNvSpPr txBox="1">
            <a:spLocks noChangeArrowheads="1"/>
          </p:cNvSpPr>
          <p:nvPr/>
        </p:nvSpPr>
        <p:spPr bwMode="auto">
          <a:xfrm>
            <a:off x="1322843" y="170865"/>
            <a:ext cx="6842462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45720" rIns="91440" bIns="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+mj-ea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9pPr>
          </a:lstStyle>
          <a:p>
            <a:pPr algn="ctr" eaLnBrk="1" hangingPunct="1">
              <a:buNone/>
              <a:defRPr/>
            </a:pPr>
            <a:r>
              <a:rPr lang="en-GB" sz="2800" dirty="0" smtClean="0">
                <a:solidFill>
                  <a:srgbClr val="FD930A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XFEL Coupler infrastructure at LAL                  </a:t>
            </a:r>
          </a:p>
        </p:txBody>
      </p:sp>
      <p:pic>
        <p:nvPicPr>
          <p:cNvPr id="12" name="Picture 121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9101" y="834373"/>
            <a:ext cx="7510934" cy="585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83495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9C4C6F08-9B1E-41A3-93A4-1C0175097541}" type="slidenum">
              <a:rPr lang="en-GB" sz="1000">
                <a:solidFill>
                  <a:schemeClr val="bg1"/>
                </a:solidFill>
              </a:rPr>
              <a:pPr/>
              <a:t>7</a:t>
            </a:fld>
            <a:endParaRPr lang="en-GB" sz="1000">
              <a:solidFill>
                <a:schemeClr val="bg1"/>
              </a:solidFill>
            </a:endParaRPr>
          </a:p>
        </p:txBody>
      </p:sp>
      <p:sp>
        <p:nvSpPr>
          <p:cNvPr id="7" name="Rectangle 18"/>
          <p:cNvSpPr txBox="1">
            <a:spLocks noChangeArrowheads="1"/>
          </p:cNvSpPr>
          <p:nvPr/>
        </p:nvSpPr>
        <p:spPr bwMode="auto">
          <a:xfrm>
            <a:off x="1322843" y="170865"/>
            <a:ext cx="6842462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45720" rIns="91440" bIns="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+mj-ea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9pPr>
          </a:lstStyle>
          <a:p>
            <a:pPr algn="ctr" eaLnBrk="1" hangingPunct="1">
              <a:buNone/>
              <a:defRPr/>
            </a:pPr>
            <a:r>
              <a:rPr lang="en-GB" sz="2800" dirty="0" smtClean="0">
                <a:solidFill>
                  <a:srgbClr val="FD930A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XFEL Coupler infrastructure at LAL                  </a:t>
            </a:r>
          </a:p>
        </p:txBody>
      </p:sp>
      <p:pic>
        <p:nvPicPr>
          <p:cNvPr id="37" name="Picture 7" descr="Brides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6123" y="2102736"/>
            <a:ext cx="1331912" cy="113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9" descr="Bellows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3160" y="3259755"/>
            <a:ext cx="1468437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8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15002" y="2577483"/>
            <a:ext cx="857537" cy="119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grpSp>
        <p:nvGrpSpPr>
          <p:cNvPr id="40" name="Group 21"/>
          <p:cNvGrpSpPr>
            <a:grpSpLocks/>
          </p:cNvGrpSpPr>
          <p:nvPr/>
        </p:nvGrpSpPr>
        <p:grpSpPr bwMode="auto">
          <a:xfrm>
            <a:off x="7059001" y="2365914"/>
            <a:ext cx="1305237" cy="1569692"/>
            <a:chOff x="1099" y="2513"/>
            <a:chExt cx="1043" cy="1395"/>
          </a:xfrm>
        </p:grpSpPr>
        <p:pic>
          <p:nvPicPr>
            <p:cNvPr id="41" name="Picture 22" descr="Partie froide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9" y="2513"/>
              <a:ext cx="1043" cy="13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2" name="Group 23"/>
            <p:cNvGrpSpPr>
              <a:grpSpLocks/>
            </p:cNvGrpSpPr>
            <p:nvPr/>
          </p:nvGrpSpPr>
          <p:grpSpPr bwMode="auto">
            <a:xfrm>
              <a:off x="1503" y="2851"/>
              <a:ext cx="113" cy="804"/>
              <a:chOff x="1503" y="2851"/>
              <a:chExt cx="113" cy="804"/>
            </a:xfrm>
          </p:grpSpPr>
          <p:sp>
            <p:nvSpPr>
              <p:cNvPr id="43" name="Line 24"/>
              <p:cNvSpPr>
                <a:spLocks noChangeShapeType="1"/>
              </p:cNvSpPr>
              <p:nvPr/>
            </p:nvSpPr>
            <p:spPr bwMode="auto">
              <a:xfrm>
                <a:off x="1525" y="3607"/>
                <a:ext cx="91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44" name="Line 25"/>
              <p:cNvSpPr>
                <a:spLocks noChangeShapeType="1"/>
              </p:cNvSpPr>
              <p:nvPr/>
            </p:nvSpPr>
            <p:spPr bwMode="auto">
              <a:xfrm>
                <a:off x="1524" y="3655"/>
                <a:ext cx="91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45" name="Line 26"/>
              <p:cNvSpPr>
                <a:spLocks noChangeShapeType="1"/>
              </p:cNvSpPr>
              <p:nvPr/>
            </p:nvSpPr>
            <p:spPr bwMode="auto">
              <a:xfrm>
                <a:off x="1525" y="3533"/>
                <a:ext cx="91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46" name="Line 27"/>
              <p:cNvSpPr>
                <a:spLocks noChangeShapeType="1"/>
              </p:cNvSpPr>
              <p:nvPr/>
            </p:nvSpPr>
            <p:spPr bwMode="auto">
              <a:xfrm>
                <a:off x="1519" y="3277"/>
                <a:ext cx="91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47" name="Line 28"/>
              <p:cNvSpPr>
                <a:spLocks noChangeShapeType="1"/>
              </p:cNvSpPr>
              <p:nvPr/>
            </p:nvSpPr>
            <p:spPr bwMode="auto">
              <a:xfrm>
                <a:off x="1503" y="3084"/>
                <a:ext cx="91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48" name="Line 29"/>
              <p:cNvSpPr>
                <a:spLocks noChangeShapeType="1"/>
              </p:cNvSpPr>
              <p:nvPr/>
            </p:nvSpPr>
            <p:spPr bwMode="auto">
              <a:xfrm>
                <a:off x="1503" y="2982"/>
                <a:ext cx="91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49" name="Line 30"/>
              <p:cNvSpPr>
                <a:spLocks noChangeShapeType="1"/>
              </p:cNvSpPr>
              <p:nvPr/>
            </p:nvSpPr>
            <p:spPr bwMode="auto">
              <a:xfrm>
                <a:off x="1506" y="2851"/>
                <a:ext cx="91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</p:grpSp>
      </p:grpSp>
      <p:grpSp>
        <p:nvGrpSpPr>
          <p:cNvPr id="50" name="Group 11"/>
          <p:cNvGrpSpPr>
            <a:grpSpLocks/>
          </p:cNvGrpSpPr>
          <p:nvPr/>
        </p:nvGrpSpPr>
        <p:grpSpPr bwMode="auto">
          <a:xfrm>
            <a:off x="5306926" y="2083715"/>
            <a:ext cx="1117096" cy="2095640"/>
            <a:chOff x="3397" y="2450"/>
            <a:chExt cx="564" cy="1462"/>
          </a:xfrm>
        </p:grpSpPr>
        <p:pic>
          <p:nvPicPr>
            <p:cNvPr id="51" name="Picture 12" descr="Partie chaude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97" y="2450"/>
              <a:ext cx="564" cy="1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52" name="Group 13"/>
            <p:cNvGrpSpPr>
              <a:grpSpLocks/>
            </p:cNvGrpSpPr>
            <p:nvPr/>
          </p:nvGrpSpPr>
          <p:grpSpPr bwMode="auto">
            <a:xfrm>
              <a:off x="3599" y="2698"/>
              <a:ext cx="98" cy="1027"/>
              <a:chOff x="3599" y="2698"/>
              <a:chExt cx="98" cy="1027"/>
            </a:xfrm>
          </p:grpSpPr>
          <p:sp>
            <p:nvSpPr>
              <p:cNvPr id="53" name="Line 14"/>
              <p:cNvSpPr>
                <a:spLocks noChangeShapeType="1"/>
              </p:cNvSpPr>
              <p:nvPr/>
            </p:nvSpPr>
            <p:spPr bwMode="auto">
              <a:xfrm>
                <a:off x="3599" y="3725"/>
                <a:ext cx="91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54" name="Line 15"/>
              <p:cNvSpPr>
                <a:spLocks noChangeShapeType="1"/>
              </p:cNvSpPr>
              <p:nvPr/>
            </p:nvSpPr>
            <p:spPr bwMode="auto">
              <a:xfrm>
                <a:off x="3606" y="3391"/>
                <a:ext cx="91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55" name="Line 16"/>
              <p:cNvSpPr>
                <a:spLocks noChangeShapeType="1"/>
              </p:cNvSpPr>
              <p:nvPr/>
            </p:nvSpPr>
            <p:spPr bwMode="auto">
              <a:xfrm>
                <a:off x="3600" y="3288"/>
                <a:ext cx="91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56" name="Line 17"/>
              <p:cNvSpPr>
                <a:spLocks noChangeShapeType="1"/>
              </p:cNvSpPr>
              <p:nvPr/>
            </p:nvSpPr>
            <p:spPr bwMode="auto">
              <a:xfrm>
                <a:off x="3600" y="3193"/>
                <a:ext cx="91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57" name="Line 18"/>
              <p:cNvSpPr>
                <a:spLocks noChangeShapeType="1"/>
              </p:cNvSpPr>
              <p:nvPr/>
            </p:nvSpPr>
            <p:spPr bwMode="auto">
              <a:xfrm>
                <a:off x="3606" y="2738"/>
                <a:ext cx="91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58" name="Line 19"/>
              <p:cNvSpPr>
                <a:spLocks noChangeShapeType="1"/>
              </p:cNvSpPr>
              <p:nvPr/>
            </p:nvSpPr>
            <p:spPr bwMode="auto">
              <a:xfrm>
                <a:off x="3604" y="2698"/>
                <a:ext cx="91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  <p:sp>
            <p:nvSpPr>
              <p:cNvPr id="59" name="Line 20"/>
              <p:cNvSpPr>
                <a:spLocks noChangeShapeType="1"/>
              </p:cNvSpPr>
              <p:nvPr/>
            </p:nvSpPr>
            <p:spPr bwMode="auto">
              <a:xfrm>
                <a:off x="3600" y="3566"/>
                <a:ext cx="91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fr-FR"/>
              </a:p>
            </p:txBody>
          </p:sp>
        </p:grpSp>
      </p:grpSp>
      <p:pic>
        <p:nvPicPr>
          <p:cNvPr id="60" name="Image 59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5669" y="4760939"/>
            <a:ext cx="2077933" cy="1604480"/>
          </a:xfrm>
          <a:prstGeom prst="rect">
            <a:avLst/>
          </a:prstGeom>
        </p:spPr>
      </p:pic>
      <p:pic>
        <p:nvPicPr>
          <p:cNvPr id="61" name="Image 6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58051" y="4743190"/>
            <a:ext cx="1771717" cy="1629542"/>
          </a:xfrm>
          <a:prstGeom prst="rect">
            <a:avLst/>
          </a:prstGeom>
        </p:spPr>
      </p:pic>
      <p:sp>
        <p:nvSpPr>
          <p:cNvPr id="62" name="Flèche droite rayée 61"/>
          <p:cNvSpPr/>
          <p:nvPr/>
        </p:nvSpPr>
        <p:spPr bwMode="auto">
          <a:xfrm>
            <a:off x="3907619" y="3153718"/>
            <a:ext cx="928952" cy="317472"/>
          </a:xfrm>
          <a:prstGeom prst="stripedRightArrow">
            <a:avLst/>
          </a:prstGeom>
          <a:noFill/>
          <a:ln w="28575" cap="flat" cmpd="sng" algn="ctr">
            <a:solidFill>
              <a:schemeClr val="folHlink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SzTx/>
              <a:buFont typeface="Wingdings" pitchFamily="2" charset="2"/>
              <a:buChar char="n"/>
              <a:tabLst/>
            </a:pPr>
            <a:endParaRPr kumimoji="0" lang="fr-FR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8" charset="-128"/>
            </a:endParaRPr>
          </a:p>
        </p:txBody>
      </p:sp>
      <p:sp>
        <p:nvSpPr>
          <p:cNvPr id="63" name="ZoneTexte 62"/>
          <p:cNvSpPr txBox="1"/>
          <p:nvPr/>
        </p:nvSpPr>
        <p:spPr>
          <a:xfrm>
            <a:off x="178323" y="1189014"/>
            <a:ext cx="53084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dirty="0" smtClean="0">
                <a:solidFill>
                  <a:srgbClr val="FD930A"/>
                </a:solidFill>
              </a:rPr>
              <a:t>At Thales site:</a:t>
            </a:r>
            <a:endParaRPr lang="en-GB" sz="2000" dirty="0">
              <a:solidFill>
                <a:srgbClr val="FD930A"/>
              </a:solidFill>
            </a:endParaRPr>
          </a:p>
        </p:txBody>
      </p:sp>
      <p:sp>
        <p:nvSpPr>
          <p:cNvPr id="64" name="ZoneTexte 63"/>
          <p:cNvSpPr txBox="1"/>
          <p:nvPr/>
        </p:nvSpPr>
        <p:spPr>
          <a:xfrm>
            <a:off x="198629" y="1670677"/>
            <a:ext cx="87133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FD930A"/>
              </a:buClr>
              <a:buSzPct val="100000"/>
              <a:buFont typeface="Wingdings" charset="2"/>
              <a:buChar char="§"/>
            </a:pPr>
            <a:r>
              <a:rPr lang="en-GB" sz="2000" dirty="0" smtClean="0"/>
              <a:t>1</a:t>
            </a:r>
            <a:r>
              <a:rPr lang="en-GB" sz="2000" baseline="30000" dirty="0" smtClean="0"/>
              <a:t>st</a:t>
            </a:r>
            <a:r>
              <a:rPr lang="en-GB" sz="2000" dirty="0" smtClean="0"/>
              <a:t> step: parts assemblies by brazing: </a:t>
            </a:r>
          </a:p>
        </p:txBody>
      </p:sp>
      <p:sp>
        <p:nvSpPr>
          <p:cNvPr id="65" name="ZoneTexte 64"/>
          <p:cNvSpPr txBox="1"/>
          <p:nvPr/>
        </p:nvSpPr>
        <p:spPr>
          <a:xfrm>
            <a:off x="292701" y="4290181"/>
            <a:ext cx="84546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FD930A"/>
              </a:buClr>
              <a:buFont typeface="Wingdings" charset="2"/>
              <a:buChar char="§"/>
            </a:pPr>
            <a:r>
              <a:rPr lang="en-GB" sz="2000" dirty="0" smtClean="0"/>
              <a:t>2</a:t>
            </a:r>
            <a:r>
              <a:rPr lang="en-GB" sz="2000" baseline="30000" dirty="0" smtClean="0"/>
              <a:t>nd</a:t>
            </a:r>
            <a:r>
              <a:rPr lang="en-GB" sz="2000" dirty="0" smtClean="0"/>
              <a:t> step: copper plating of the assembled parts: 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138052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9C4C6F08-9B1E-41A3-93A4-1C0175097541}" type="slidenum">
              <a:rPr lang="en-GB" sz="1000">
                <a:solidFill>
                  <a:schemeClr val="bg1"/>
                </a:solidFill>
              </a:rPr>
              <a:pPr/>
              <a:t>8</a:t>
            </a:fld>
            <a:endParaRPr lang="en-GB" sz="1000">
              <a:solidFill>
                <a:schemeClr val="bg1"/>
              </a:solidFill>
            </a:endParaRPr>
          </a:p>
        </p:txBody>
      </p:sp>
      <p:sp>
        <p:nvSpPr>
          <p:cNvPr id="7" name="Rectangle 18"/>
          <p:cNvSpPr txBox="1">
            <a:spLocks noChangeArrowheads="1"/>
          </p:cNvSpPr>
          <p:nvPr/>
        </p:nvSpPr>
        <p:spPr bwMode="auto">
          <a:xfrm>
            <a:off x="1322843" y="170865"/>
            <a:ext cx="6842462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45720" rIns="91440" bIns="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+mj-ea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9pPr>
          </a:lstStyle>
          <a:p>
            <a:pPr algn="ctr" eaLnBrk="1" hangingPunct="1">
              <a:buNone/>
              <a:defRPr/>
            </a:pPr>
            <a:r>
              <a:rPr lang="en-GB" sz="2800" dirty="0" smtClean="0">
                <a:solidFill>
                  <a:srgbClr val="FD930A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XFEL Coupler infrastructure at LAL                  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171605" y="1059187"/>
            <a:ext cx="78826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800" dirty="0" smtClean="0">
                <a:solidFill>
                  <a:srgbClr val="FD930A"/>
                </a:solidFill>
              </a:rPr>
              <a:t>At RI site:</a:t>
            </a:r>
            <a:endParaRPr lang="en-GB" sz="1800" dirty="0">
              <a:solidFill>
                <a:srgbClr val="FD930A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850" y="1435020"/>
            <a:ext cx="8396209" cy="5021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263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9C4C6F08-9B1E-41A3-93A4-1C0175097541}" type="slidenum">
              <a:rPr lang="en-GB" sz="1000">
                <a:solidFill>
                  <a:schemeClr val="bg1"/>
                </a:solidFill>
              </a:rPr>
              <a:pPr/>
              <a:t>9</a:t>
            </a:fld>
            <a:endParaRPr lang="en-GB" sz="1000">
              <a:solidFill>
                <a:schemeClr val="bg1"/>
              </a:solidFill>
            </a:endParaRPr>
          </a:p>
        </p:txBody>
      </p:sp>
      <p:sp>
        <p:nvSpPr>
          <p:cNvPr id="7" name="Rectangle 18"/>
          <p:cNvSpPr txBox="1">
            <a:spLocks noChangeArrowheads="1"/>
          </p:cNvSpPr>
          <p:nvPr/>
        </p:nvSpPr>
        <p:spPr bwMode="auto">
          <a:xfrm>
            <a:off x="1322843" y="170865"/>
            <a:ext cx="6842462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45720" rIns="91440" bIns="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+mj-ea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  <a:cs typeface="ＭＳ Ｐゴシック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pitchFamily="18" charset="-128"/>
              </a:defRPr>
            </a:lvl9pPr>
          </a:lstStyle>
          <a:p>
            <a:pPr algn="ctr" eaLnBrk="1" hangingPunct="1">
              <a:buNone/>
              <a:defRPr/>
            </a:pPr>
            <a:r>
              <a:rPr lang="en-GB" sz="2800" dirty="0" smtClean="0">
                <a:solidFill>
                  <a:srgbClr val="FD930A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XFEL Coupler infrastructure at LAL                  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37490">
            <a:off x="4581382" y="1412276"/>
            <a:ext cx="3684856" cy="4850720"/>
          </a:xfrm>
          <a:prstGeom prst="rect">
            <a:avLst/>
          </a:prstGeom>
        </p:spPr>
      </p:pic>
      <p:sp>
        <p:nvSpPr>
          <p:cNvPr id="9" name="Flèche à angle droit 8"/>
          <p:cNvSpPr/>
          <p:nvPr/>
        </p:nvSpPr>
        <p:spPr bwMode="auto">
          <a:xfrm rot="5400000">
            <a:off x="1046795" y="3238484"/>
            <a:ext cx="503401" cy="446239"/>
          </a:xfrm>
          <a:prstGeom prst="bentUpArrow">
            <a:avLst/>
          </a:prstGeom>
          <a:noFill/>
          <a:ln w="28575" cap="flat" cmpd="sng" algn="ctr">
            <a:solidFill>
              <a:schemeClr val="folHlink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SzTx/>
              <a:buFont typeface="Wingdings" pitchFamily="2" charset="2"/>
              <a:buChar char="n"/>
              <a:tabLst/>
            </a:pPr>
            <a:endParaRPr kumimoji="0" lang="en-GB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8" charset="-128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1601702" y="3347208"/>
            <a:ext cx="32148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dirty="0" smtClean="0"/>
              <a:t>Shipment to LAL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002376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SY European XFEL">
  <a:themeElements>
    <a:clrScheme name="DESY European XFEL 1">
      <a:dk1>
        <a:srgbClr val="261748"/>
      </a:dk1>
      <a:lt1>
        <a:srgbClr val="FFFFFF"/>
      </a:lt1>
      <a:dk2>
        <a:srgbClr val="000000"/>
      </a:dk2>
      <a:lt2>
        <a:srgbClr val="E0E0E0"/>
      </a:lt2>
      <a:accent1>
        <a:srgbClr val="261748"/>
      </a:accent1>
      <a:accent2>
        <a:srgbClr val="FD930A"/>
      </a:accent2>
      <a:accent3>
        <a:srgbClr val="FFFFFF"/>
      </a:accent3>
      <a:accent4>
        <a:srgbClr val="1F123C"/>
      </a:accent4>
      <a:accent5>
        <a:srgbClr val="ACABB1"/>
      </a:accent5>
      <a:accent6>
        <a:srgbClr val="E58508"/>
      </a:accent6>
      <a:hlink>
        <a:srgbClr val="261748"/>
      </a:hlink>
      <a:folHlink>
        <a:srgbClr val="FD930A"/>
      </a:folHlink>
    </a:clrScheme>
    <a:fontScheme name="DESY European XFEL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folHlink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F8B323"/>
          </a:buClr>
          <a:buSzTx/>
          <a:buFont typeface="Wingdings" pitchFamily="2" charset="2"/>
          <a:buChar char="n"/>
          <a:tabLst/>
          <a:defRPr kumimoji="0" lang="de-DE" sz="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folHlink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F8B323"/>
          </a:buClr>
          <a:buSzTx/>
          <a:buFont typeface="Wingdings" pitchFamily="2" charset="2"/>
          <a:buChar char="n"/>
          <a:tabLst/>
          <a:defRPr kumimoji="0" lang="de-DE" sz="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8" charset="-128"/>
          </a:defRPr>
        </a:defPPr>
      </a:lstStyle>
    </a:lnDef>
  </a:objectDefaults>
  <a:extraClrSchemeLst>
    <a:extraClrScheme>
      <a:clrScheme name="DESY European XFEL 1">
        <a:dk1>
          <a:srgbClr val="261748"/>
        </a:dk1>
        <a:lt1>
          <a:srgbClr val="FFFFFF"/>
        </a:lt1>
        <a:dk2>
          <a:srgbClr val="000000"/>
        </a:dk2>
        <a:lt2>
          <a:srgbClr val="E0E0E0"/>
        </a:lt2>
        <a:accent1>
          <a:srgbClr val="261748"/>
        </a:accent1>
        <a:accent2>
          <a:srgbClr val="FD930A"/>
        </a:accent2>
        <a:accent3>
          <a:srgbClr val="FFFFFF"/>
        </a:accent3>
        <a:accent4>
          <a:srgbClr val="1F123C"/>
        </a:accent4>
        <a:accent5>
          <a:srgbClr val="ACABB1"/>
        </a:accent5>
        <a:accent6>
          <a:srgbClr val="E58508"/>
        </a:accent6>
        <a:hlink>
          <a:srgbClr val="261748"/>
        </a:hlink>
        <a:folHlink>
          <a:srgbClr val="FD930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261748"/>
      </a:dk1>
      <a:lt1>
        <a:srgbClr val="FFFFFF"/>
      </a:lt1>
      <a:dk2>
        <a:srgbClr val="000000"/>
      </a:dk2>
      <a:lt2>
        <a:srgbClr val="E0E0E0"/>
      </a:lt2>
      <a:accent1>
        <a:srgbClr val="261748"/>
      </a:accent1>
      <a:accent2>
        <a:srgbClr val="FD930A"/>
      </a:accent2>
      <a:accent3>
        <a:srgbClr val="FFFFFF"/>
      </a:accent3>
      <a:accent4>
        <a:srgbClr val="1F123C"/>
      </a:accent4>
      <a:accent5>
        <a:srgbClr val="ACABB1"/>
      </a:accent5>
      <a:accent6>
        <a:srgbClr val="E58508"/>
      </a:accent6>
      <a:hlink>
        <a:srgbClr val="261748"/>
      </a:hlink>
      <a:folHlink>
        <a:srgbClr val="FD930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9485</TotalTime>
  <Words>253</Words>
  <Application>Microsoft Office PowerPoint</Application>
  <PresentationFormat>Affichage à l'écran (4:3)</PresentationFormat>
  <Paragraphs>72</Paragraphs>
  <Slides>28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28</vt:i4>
      </vt:variant>
    </vt:vector>
  </HeadingPairs>
  <TitlesOfParts>
    <vt:vector size="29" baseType="lpstr">
      <vt:lpstr>DESY European XFEL</vt:lpstr>
      <vt:lpstr>XFEL Coupler infrastructure at LAL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WP-X   XFEL Project Progress Report (2-2009)</dc:title>
  <dc:creator>Vogel, Elmar</dc:creator>
  <cp:lastModifiedBy>Philipe Bambade</cp:lastModifiedBy>
  <cp:revision>255</cp:revision>
  <dcterms:modified xsi:type="dcterms:W3CDTF">2014-06-03T17:11:09Z</dcterms:modified>
</cp:coreProperties>
</file>